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removePersonalInfoOnSave="1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364" r:id="rId2"/>
    <p:sldId id="365" r:id="rId3"/>
  </p:sldIdLst>
  <p:sldSz cx="9906000" cy="6858000" type="A4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4">
          <p15:clr>
            <a:srgbClr val="A4A3A4"/>
          </p15:clr>
        </p15:guide>
        <p15:guide id="2" pos="12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>
          <p15:clr>
            <a:srgbClr val="A4A3A4"/>
          </p15:clr>
        </p15:guide>
        <p15:guide id="2" pos="212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D6EC"/>
    <a:srgbClr val="FF5A00"/>
    <a:srgbClr val="0098D0"/>
    <a:srgbClr val="0064C8"/>
    <a:srgbClr val="B197D3"/>
    <a:srgbClr val="FFBE3C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47" autoAdjust="0"/>
  </p:normalViewPr>
  <p:slideViewPr>
    <p:cSldViewPr>
      <p:cViewPr varScale="1">
        <p:scale>
          <a:sx n="118" d="100"/>
          <a:sy n="118" d="100"/>
        </p:scale>
        <p:origin x="1116" y="72"/>
      </p:cViewPr>
      <p:guideLst>
        <p:guide orient="horz" pos="414"/>
        <p:guide pos="126"/>
      </p:guideLst>
    </p:cSldViewPr>
  </p:slideViewPr>
  <p:outlineViewPr>
    <p:cViewPr>
      <p:scale>
        <a:sx n="33" d="100"/>
        <a:sy n="33" d="100"/>
      </p:scale>
      <p:origin x="0" y="766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90" d="100"/>
          <a:sy n="90" d="100"/>
        </p:scale>
        <p:origin x="-2070" y="-72"/>
      </p:cViewPr>
      <p:guideLst>
        <p:guide orient="horz" pos="3108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3">
  <dgm:title val=""/>
  <dgm:desc val=""/>
  <dgm:catLst>
    <dgm:cat type="accent5" pri="11300"/>
  </dgm:catLst>
  <dgm:styleLbl name="node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shade val="80000"/>
      </a:schemeClr>
      <a:schemeClr val="accent5">
        <a:tint val="7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/>
    <dgm:txEffectClrLst/>
  </dgm:styleLbl>
  <dgm:styleLbl name="ln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9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8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3">
  <dgm:title val=""/>
  <dgm:desc val=""/>
  <dgm:catLst>
    <dgm:cat type="accent5" pri="11300"/>
  </dgm:catLst>
  <dgm:styleLbl name="node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shade val="80000"/>
      </a:schemeClr>
      <a:schemeClr val="accent5">
        <a:tint val="7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/>
    <dgm:txEffectClrLst/>
  </dgm:styleLbl>
  <dgm:styleLbl name="ln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9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8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DAEFC99-8806-4404-BAEE-9E25D14EEA7F}" type="doc">
      <dgm:prSet loTypeId="urn:microsoft.com/office/officeart/2005/8/layout/chevron1" loCatId="process" qsTypeId="urn:microsoft.com/office/officeart/2005/8/quickstyle/simple1" qsCatId="simple" csTypeId="urn:microsoft.com/office/officeart/2005/8/colors/accent5_3" csCatId="accent5" phldr="1"/>
      <dgm:spPr/>
    </dgm:pt>
    <dgm:pt modelId="{1241EBC1-1B88-41C8-8F42-3A81A06E4E85}">
      <dgm:prSet phldrT="[テキスト]"/>
      <dgm:spPr/>
      <dgm:t>
        <a:bodyPr/>
        <a:lstStyle/>
        <a:p>
          <a:r>
            <a:rPr kumimoji="1" lang="en-US" altLang="ja-JP" dirty="0" smtClean="0">
              <a:latin typeface="Meiryo UI" panose="020B0604030504040204" pitchFamily="50" charset="-128"/>
              <a:ea typeface="Meiryo UI" panose="020B0604030504040204" pitchFamily="50" charset="-128"/>
            </a:rPr>
            <a:t>2021</a:t>
          </a:r>
          <a:r>
            <a:rPr kumimoji="1" lang="ja-JP" altLang="en-US" dirty="0" smtClean="0">
              <a:latin typeface="Meiryo UI" panose="020B0604030504040204" pitchFamily="50" charset="-128"/>
              <a:ea typeface="Meiryo UI" panose="020B0604030504040204" pitchFamily="50" charset="-128"/>
            </a:rPr>
            <a:t>年度</a:t>
          </a:r>
          <a:endParaRPr kumimoji="1" lang="ja-JP" altLang="en-US" dirty="0">
            <a:latin typeface="Meiryo UI" panose="020B0604030504040204" pitchFamily="50" charset="-128"/>
            <a:ea typeface="Meiryo UI" panose="020B0604030504040204" pitchFamily="50" charset="-128"/>
          </a:endParaRPr>
        </a:p>
      </dgm:t>
    </dgm:pt>
    <dgm:pt modelId="{39F9289E-EF51-491C-9182-4F6D4EE9C5F5}" type="parTrans" cxnId="{C24C86E9-2020-40F6-BB7B-F34484352C50}">
      <dgm:prSet/>
      <dgm:spPr/>
      <dgm:t>
        <a:bodyPr/>
        <a:lstStyle/>
        <a:p>
          <a:endParaRPr kumimoji="1" lang="ja-JP" altLang="en-US"/>
        </a:p>
      </dgm:t>
    </dgm:pt>
    <dgm:pt modelId="{336B07B7-4EA7-40DE-8516-E79EF986B782}" type="sibTrans" cxnId="{C24C86E9-2020-40F6-BB7B-F34484352C50}">
      <dgm:prSet/>
      <dgm:spPr/>
      <dgm:t>
        <a:bodyPr/>
        <a:lstStyle/>
        <a:p>
          <a:endParaRPr kumimoji="1" lang="ja-JP" altLang="en-US"/>
        </a:p>
      </dgm:t>
    </dgm:pt>
    <dgm:pt modelId="{EE306F37-709A-4EF2-87D0-B06E19E55AFC}">
      <dgm:prSet phldrT="[テキスト]"/>
      <dgm:spPr/>
      <dgm:t>
        <a:bodyPr/>
        <a:lstStyle/>
        <a:p>
          <a:r>
            <a:rPr kumimoji="1" lang="en-US" altLang="ja-JP" dirty="0" smtClean="0">
              <a:latin typeface="Meiryo UI" panose="020B0604030504040204" pitchFamily="50" charset="-128"/>
              <a:ea typeface="Meiryo UI" panose="020B0604030504040204" pitchFamily="50" charset="-128"/>
            </a:rPr>
            <a:t>2022</a:t>
          </a:r>
          <a:r>
            <a:rPr kumimoji="1" lang="ja-JP" altLang="en-US" dirty="0" smtClean="0">
              <a:latin typeface="Meiryo UI" panose="020B0604030504040204" pitchFamily="50" charset="-128"/>
              <a:ea typeface="Meiryo UI" panose="020B0604030504040204" pitchFamily="50" charset="-128"/>
            </a:rPr>
            <a:t>年度</a:t>
          </a:r>
          <a:endParaRPr kumimoji="1" lang="ja-JP" altLang="en-US" dirty="0">
            <a:latin typeface="Meiryo UI" panose="020B0604030504040204" pitchFamily="50" charset="-128"/>
            <a:ea typeface="Meiryo UI" panose="020B0604030504040204" pitchFamily="50" charset="-128"/>
          </a:endParaRPr>
        </a:p>
      </dgm:t>
    </dgm:pt>
    <dgm:pt modelId="{670BDD0B-48B7-4109-862F-DBFBEBAB7213}" type="parTrans" cxnId="{3E34DBCC-EFD3-47F0-BAE4-C3CE7D3F9A44}">
      <dgm:prSet/>
      <dgm:spPr/>
      <dgm:t>
        <a:bodyPr/>
        <a:lstStyle/>
        <a:p>
          <a:endParaRPr kumimoji="1" lang="ja-JP" altLang="en-US"/>
        </a:p>
      </dgm:t>
    </dgm:pt>
    <dgm:pt modelId="{1DB28137-923B-4842-ABD9-0DC6C80C175D}" type="sibTrans" cxnId="{3E34DBCC-EFD3-47F0-BAE4-C3CE7D3F9A44}">
      <dgm:prSet/>
      <dgm:spPr/>
      <dgm:t>
        <a:bodyPr/>
        <a:lstStyle/>
        <a:p>
          <a:endParaRPr kumimoji="1" lang="ja-JP" altLang="en-US"/>
        </a:p>
      </dgm:t>
    </dgm:pt>
    <dgm:pt modelId="{7F63973C-24CD-44A7-BC7D-4EC9FD8EE0CA}">
      <dgm:prSet phldrT="[テキスト]"/>
      <dgm:spPr/>
      <dgm:t>
        <a:bodyPr/>
        <a:lstStyle/>
        <a:p>
          <a:r>
            <a:rPr kumimoji="1" lang="en-US" altLang="ja-JP" dirty="0" smtClean="0">
              <a:latin typeface="Meiryo UI" panose="020B0604030504040204" pitchFamily="50" charset="-128"/>
              <a:ea typeface="Meiryo UI" panose="020B0604030504040204" pitchFamily="50" charset="-128"/>
            </a:rPr>
            <a:t>2023</a:t>
          </a:r>
          <a:r>
            <a:rPr kumimoji="1" lang="ja-JP" altLang="en-US" dirty="0" smtClean="0">
              <a:latin typeface="Meiryo UI" panose="020B0604030504040204" pitchFamily="50" charset="-128"/>
              <a:ea typeface="Meiryo UI" panose="020B0604030504040204" pitchFamily="50" charset="-128"/>
            </a:rPr>
            <a:t>年度～</a:t>
          </a:r>
          <a:endParaRPr kumimoji="1" lang="ja-JP" altLang="en-US" dirty="0">
            <a:latin typeface="Meiryo UI" panose="020B0604030504040204" pitchFamily="50" charset="-128"/>
            <a:ea typeface="Meiryo UI" panose="020B0604030504040204" pitchFamily="50" charset="-128"/>
          </a:endParaRPr>
        </a:p>
      </dgm:t>
    </dgm:pt>
    <dgm:pt modelId="{C4559AA3-5B82-460A-BD56-7517274E98D0}" type="parTrans" cxnId="{71E56165-477A-4B82-A7F0-C812FE13B8BB}">
      <dgm:prSet/>
      <dgm:spPr/>
      <dgm:t>
        <a:bodyPr/>
        <a:lstStyle/>
        <a:p>
          <a:endParaRPr kumimoji="1" lang="ja-JP" altLang="en-US"/>
        </a:p>
      </dgm:t>
    </dgm:pt>
    <dgm:pt modelId="{64D17822-7D5E-4FA1-BC66-0546269DB56A}" type="sibTrans" cxnId="{71E56165-477A-4B82-A7F0-C812FE13B8BB}">
      <dgm:prSet/>
      <dgm:spPr/>
      <dgm:t>
        <a:bodyPr/>
        <a:lstStyle/>
        <a:p>
          <a:endParaRPr kumimoji="1" lang="ja-JP" altLang="en-US"/>
        </a:p>
      </dgm:t>
    </dgm:pt>
    <dgm:pt modelId="{81AB28A1-7A32-4429-92D4-52988C9B0D3F}" type="pres">
      <dgm:prSet presAssocID="{BDAEFC99-8806-4404-BAEE-9E25D14EEA7F}" presName="Name0" presStyleCnt="0">
        <dgm:presLayoutVars>
          <dgm:dir/>
          <dgm:animLvl val="lvl"/>
          <dgm:resizeHandles val="exact"/>
        </dgm:presLayoutVars>
      </dgm:prSet>
      <dgm:spPr/>
    </dgm:pt>
    <dgm:pt modelId="{79AFE1B6-06EE-4957-AFDC-E639AADC1D3A}" type="pres">
      <dgm:prSet presAssocID="{1241EBC1-1B88-41C8-8F42-3A81A06E4E85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3CB02E5-F818-4BBB-AB17-25E73693D17A}" type="pres">
      <dgm:prSet presAssocID="{336B07B7-4EA7-40DE-8516-E79EF986B782}" presName="parTxOnlySpace" presStyleCnt="0"/>
      <dgm:spPr/>
    </dgm:pt>
    <dgm:pt modelId="{9AC905C9-619D-4782-9B01-006811A791F8}" type="pres">
      <dgm:prSet presAssocID="{EE306F37-709A-4EF2-87D0-B06E19E55AFC}" presName="parTxOnly" presStyleLbl="node1" presStyleIdx="1" presStyleCnt="3" custLinFactNeighborY="1202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8B6F2B8-4C66-463F-9438-86D853D9C0C3}" type="pres">
      <dgm:prSet presAssocID="{1DB28137-923B-4842-ABD9-0DC6C80C175D}" presName="parTxOnlySpace" presStyleCnt="0"/>
      <dgm:spPr/>
    </dgm:pt>
    <dgm:pt modelId="{EB8DF0C7-6283-4700-9CD7-5CFE2B9743CA}" type="pres">
      <dgm:prSet presAssocID="{7F63973C-24CD-44A7-BC7D-4EC9FD8EE0CA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71E56165-477A-4B82-A7F0-C812FE13B8BB}" srcId="{BDAEFC99-8806-4404-BAEE-9E25D14EEA7F}" destId="{7F63973C-24CD-44A7-BC7D-4EC9FD8EE0CA}" srcOrd="2" destOrd="0" parTransId="{C4559AA3-5B82-460A-BD56-7517274E98D0}" sibTransId="{64D17822-7D5E-4FA1-BC66-0546269DB56A}"/>
    <dgm:cxn modelId="{8F2EA1FD-1AC4-4F45-BD41-5DC32BF11731}" type="presOf" srcId="{1241EBC1-1B88-41C8-8F42-3A81A06E4E85}" destId="{79AFE1B6-06EE-4957-AFDC-E639AADC1D3A}" srcOrd="0" destOrd="0" presId="urn:microsoft.com/office/officeart/2005/8/layout/chevron1"/>
    <dgm:cxn modelId="{C24C86E9-2020-40F6-BB7B-F34484352C50}" srcId="{BDAEFC99-8806-4404-BAEE-9E25D14EEA7F}" destId="{1241EBC1-1B88-41C8-8F42-3A81A06E4E85}" srcOrd="0" destOrd="0" parTransId="{39F9289E-EF51-491C-9182-4F6D4EE9C5F5}" sibTransId="{336B07B7-4EA7-40DE-8516-E79EF986B782}"/>
    <dgm:cxn modelId="{EB264F3C-BC87-4B7D-9F8F-E73E3B8400E5}" type="presOf" srcId="{BDAEFC99-8806-4404-BAEE-9E25D14EEA7F}" destId="{81AB28A1-7A32-4429-92D4-52988C9B0D3F}" srcOrd="0" destOrd="0" presId="urn:microsoft.com/office/officeart/2005/8/layout/chevron1"/>
    <dgm:cxn modelId="{2C9F4026-2DC9-4071-BF00-59BACFA34611}" type="presOf" srcId="{7F63973C-24CD-44A7-BC7D-4EC9FD8EE0CA}" destId="{EB8DF0C7-6283-4700-9CD7-5CFE2B9743CA}" srcOrd="0" destOrd="0" presId="urn:microsoft.com/office/officeart/2005/8/layout/chevron1"/>
    <dgm:cxn modelId="{6D976DEF-EEE7-4E33-8005-8D8E56086BA2}" type="presOf" srcId="{EE306F37-709A-4EF2-87D0-B06E19E55AFC}" destId="{9AC905C9-619D-4782-9B01-006811A791F8}" srcOrd="0" destOrd="0" presId="urn:microsoft.com/office/officeart/2005/8/layout/chevron1"/>
    <dgm:cxn modelId="{3E34DBCC-EFD3-47F0-BAE4-C3CE7D3F9A44}" srcId="{BDAEFC99-8806-4404-BAEE-9E25D14EEA7F}" destId="{EE306F37-709A-4EF2-87D0-B06E19E55AFC}" srcOrd="1" destOrd="0" parTransId="{670BDD0B-48B7-4109-862F-DBFBEBAB7213}" sibTransId="{1DB28137-923B-4842-ABD9-0DC6C80C175D}"/>
    <dgm:cxn modelId="{17D3266B-E64C-4471-B026-9DAC4CE73E0A}" type="presParOf" srcId="{81AB28A1-7A32-4429-92D4-52988C9B0D3F}" destId="{79AFE1B6-06EE-4957-AFDC-E639AADC1D3A}" srcOrd="0" destOrd="0" presId="urn:microsoft.com/office/officeart/2005/8/layout/chevron1"/>
    <dgm:cxn modelId="{E0210253-A1BF-43D4-99CA-C570D9DF450B}" type="presParOf" srcId="{81AB28A1-7A32-4429-92D4-52988C9B0D3F}" destId="{83CB02E5-F818-4BBB-AB17-25E73693D17A}" srcOrd="1" destOrd="0" presId="urn:microsoft.com/office/officeart/2005/8/layout/chevron1"/>
    <dgm:cxn modelId="{68AF7C3B-C166-40B5-80AB-A7D01F7390E2}" type="presParOf" srcId="{81AB28A1-7A32-4429-92D4-52988C9B0D3F}" destId="{9AC905C9-619D-4782-9B01-006811A791F8}" srcOrd="2" destOrd="0" presId="urn:microsoft.com/office/officeart/2005/8/layout/chevron1"/>
    <dgm:cxn modelId="{C763C406-9967-4A66-B0B4-D58A3038E949}" type="presParOf" srcId="{81AB28A1-7A32-4429-92D4-52988C9B0D3F}" destId="{08B6F2B8-4C66-463F-9438-86D853D9C0C3}" srcOrd="3" destOrd="0" presId="urn:microsoft.com/office/officeart/2005/8/layout/chevron1"/>
    <dgm:cxn modelId="{534CFFB4-68E1-4F14-AC57-A4023BB951C4}" type="presParOf" srcId="{81AB28A1-7A32-4429-92D4-52988C9B0D3F}" destId="{EB8DF0C7-6283-4700-9CD7-5CFE2B9743CA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DAEFC99-8806-4404-BAEE-9E25D14EEA7F}" type="doc">
      <dgm:prSet loTypeId="urn:microsoft.com/office/officeart/2005/8/layout/chevron1" loCatId="process" qsTypeId="urn:microsoft.com/office/officeart/2005/8/quickstyle/simple1" qsCatId="simple" csTypeId="urn:microsoft.com/office/officeart/2005/8/colors/accent5_3" csCatId="accent5" phldr="1"/>
      <dgm:spPr/>
    </dgm:pt>
    <dgm:pt modelId="{1241EBC1-1B88-41C8-8F42-3A81A06E4E85}">
      <dgm:prSet phldrT="[テキスト]"/>
      <dgm:spPr/>
      <dgm:t>
        <a:bodyPr/>
        <a:lstStyle/>
        <a:p>
          <a:r>
            <a:rPr kumimoji="1" lang="en-US" altLang="ja-JP" dirty="0" smtClean="0">
              <a:latin typeface="Meiryo UI" panose="020B0604030504040204" pitchFamily="50" charset="-128"/>
              <a:ea typeface="Meiryo UI" panose="020B0604030504040204" pitchFamily="50" charset="-128"/>
            </a:rPr>
            <a:t>2021</a:t>
          </a:r>
          <a:r>
            <a:rPr kumimoji="1" lang="ja-JP" altLang="en-US" dirty="0" smtClean="0">
              <a:latin typeface="Meiryo UI" panose="020B0604030504040204" pitchFamily="50" charset="-128"/>
              <a:ea typeface="Meiryo UI" panose="020B0604030504040204" pitchFamily="50" charset="-128"/>
            </a:rPr>
            <a:t>年度</a:t>
          </a:r>
          <a:endParaRPr kumimoji="1" lang="ja-JP" altLang="en-US" dirty="0">
            <a:latin typeface="Meiryo UI" panose="020B0604030504040204" pitchFamily="50" charset="-128"/>
            <a:ea typeface="Meiryo UI" panose="020B0604030504040204" pitchFamily="50" charset="-128"/>
          </a:endParaRPr>
        </a:p>
      </dgm:t>
    </dgm:pt>
    <dgm:pt modelId="{39F9289E-EF51-491C-9182-4F6D4EE9C5F5}" type="parTrans" cxnId="{C24C86E9-2020-40F6-BB7B-F34484352C50}">
      <dgm:prSet/>
      <dgm:spPr/>
      <dgm:t>
        <a:bodyPr/>
        <a:lstStyle/>
        <a:p>
          <a:endParaRPr kumimoji="1" lang="ja-JP" altLang="en-US"/>
        </a:p>
      </dgm:t>
    </dgm:pt>
    <dgm:pt modelId="{336B07B7-4EA7-40DE-8516-E79EF986B782}" type="sibTrans" cxnId="{C24C86E9-2020-40F6-BB7B-F34484352C50}">
      <dgm:prSet/>
      <dgm:spPr/>
      <dgm:t>
        <a:bodyPr/>
        <a:lstStyle/>
        <a:p>
          <a:endParaRPr kumimoji="1" lang="ja-JP" altLang="en-US"/>
        </a:p>
      </dgm:t>
    </dgm:pt>
    <dgm:pt modelId="{EE306F37-709A-4EF2-87D0-B06E19E55AFC}">
      <dgm:prSet phldrT="[テキスト]"/>
      <dgm:spPr/>
      <dgm:t>
        <a:bodyPr/>
        <a:lstStyle/>
        <a:p>
          <a:r>
            <a:rPr kumimoji="1" lang="en-US" altLang="ja-JP" dirty="0" smtClean="0">
              <a:latin typeface="Meiryo UI" panose="020B0604030504040204" pitchFamily="50" charset="-128"/>
              <a:ea typeface="Meiryo UI" panose="020B0604030504040204" pitchFamily="50" charset="-128"/>
            </a:rPr>
            <a:t>2022</a:t>
          </a:r>
          <a:r>
            <a:rPr kumimoji="1" lang="ja-JP" altLang="en-US" dirty="0" smtClean="0">
              <a:latin typeface="Meiryo UI" panose="020B0604030504040204" pitchFamily="50" charset="-128"/>
              <a:ea typeface="Meiryo UI" panose="020B0604030504040204" pitchFamily="50" charset="-128"/>
            </a:rPr>
            <a:t>年度</a:t>
          </a:r>
          <a:endParaRPr kumimoji="1" lang="ja-JP" altLang="en-US" dirty="0">
            <a:latin typeface="Meiryo UI" panose="020B0604030504040204" pitchFamily="50" charset="-128"/>
            <a:ea typeface="Meiryo UI" panose="020B0604030504040204" pitchFamily="50" charset="-128"/>
          </a:endParaRPr>
        </a:p>
      </dgm:t>
    </dgm:pt>
    <dgm:pt modelId="{670BDD0B-48B7-4109-862F-DBFBEBAB7213}" type="parTrans" cxnId="{3E34DBCC-EFD3-47F0-BAE4-C3CE7D3F9A44}">
      <dgm:prSet/>
      <dgm:spPr/>
      <dgm:t>
        <a:bodyPr/>
        <a:lstStyle/>
        <a:p>
          <a:endParaRPr kumimoji="1" lang="ja-JP" altLang="en-US"/>
        </a:p>
      </dgm:t>
    </dgm:pt>
    <dgm:pt modelId="{1DB28137-923B-4842-ABD9-0DC6C80C175D}" type="sibTrans" cxnId="{3E34DBCC-EFD3-47F0-BAE4-C3CE7D3F9A44}">
      <dgm:prSet/>
      <dgm:spPr/>
      <dgm:t>
        <a:bodyPr/>
        <a:lstStyle/>
        <a:p>
          <a:endParaRPr kumimoji="1" lang="ja-JP" altLang="en-US"/>
        </a:p>
      </dgm:t>
    </dgm:pt>
    <dgm:pt modelId="{7F63973C-24CD-44A7-BC7D-4EC9FD8EE0CA}">
      <dgm:prSet phldrT="[テキスト]"/>
      <dgm:spPr/>
      <dgm:t>
        <a:bodyPr/>
        <a:lstStyle/>
        <a:p>
          <a:r>
            <a:rPr kumimoji="1" lang="en-US" altLang="ja-JP" dirty="0" smtClean="0">
              <a:latin typeface="Meiryo UI" panose="020B0604030504040204" pitchFamily="50" charset="-128"/>
              <a:ea typeface="Meiryo UI" panose="020B0604030504040204" pitchFamily="50" charset="-128"/>
            </a:rPr>
            <a:t>2023</a:t>
          </a:r>
          <a:r>
            <a:rPr kumimoji="1" lang="ja-JP" altLang="en-US" dirty="0" smtClean="0">
              <a:latin typeface="Meiryo UI" panose="020B0604030504040204" pitchFamily="50" charset="-128"/>
              <a:ea typeface="Meiryo UI" panose="020B0604030504040204" pitchFamily="50" charset="-128"/>
            </a:rPr>
            <a:t>年度～</a:t>
          </a:r>
          <a:endParaRPr kumimoji="1" lang="ja-JP" altLang="en-US" dirty="0">
            <a:latin typeface="Meiryo UI" panose="020B0604030504040204" pitchFamily="50" charset="-128"/>
            <a:ea typeface="Meiryo UI" panose="020B0604030504040204" pitchFamily="50" charset="-128"/>
          </a:endParaRPr>
        </a:p>
      </dgm:t>
    </dgm:pt>
    <dgm:pt modelId="{C4559AA3-5B82-460A-BD56-7517274E98D0}" type="parTrans" cxnId="{71E56165-477A-4B82-A7F0-C812FE13B8BB}">
      <dgm:prSet/>
      <dgm:spPr/>
      <dgm:t>
        <a:bodyPr/>
        <a:lstStyle/>
        <a:p>
          <a:endParaRPr kumimoji="1" lang="ja-JP" altLang="en-US"/>
        </a:p>
      </dgm:t>
    </dgm:pt>
    <dgm:pt modelId="{64D17822-7D5E-4FA1-BC66-0546269DB56A}" type="sibTrans" cxnId="{71E56165-477A-4B82-A7F0-C812FE13B8BB}">
      <dgm:prSet/>
      <dgm:spPr/>
      <dgm:t>
        <a:bodyPr/>
        <a:lstStyle/>
        <a:p>
          <a:endParaRPr kumimoji="1" lang="ja-JP" altLang="en-US"/>
        </a:p>
      </dgm:t>
    </dgm:pt>
    <dgm:pt modelId="{81AB28A1-7A32-4429-92D4-52988C9B0D3F}" type="pres">
      <dgm:prSet presAssocID="{BDAEFC99-8806-4404-BAEE-9E25D14EEA7F}" presName="Name0" presStyleCnt="0">
        <dgm:presLayoutVars>
          <dgm:dir/>
          <dgm:animLvl val="lvl"/>
          <dgm:resizeHandles val="exact"/>
        </dgm:presLayoutVars>
      </dgm:prSet>
      <dgm:spPr/>
    </dgm:pt>
    <dgm:pt modelId="{79AFE1B6-06EE-4957-AFDC-E639AADC1D3A}" type="pres">
      <dgm:prSet presAssocID="{1241EBC1-1B88-41C8-8F42-3A81A06E4E85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3CB02E5-F818-4BBB-AB17-25E73693D17A}" type="pres">
      <dgm:prSet presAssocID="{336B07B7-4EA7-40DE-8516-E79EF986B782}" presName="parTxOnlySpace" presStyleCnt="0"/>
      <dgm:spPr/>
    </dgm:pt>
    <dgm:pt modelId="{9AC905C9-619D-4782-9B01-006811A791F8}" type="pres">
      <dgm:prSet presAssocID="{EE306F37-709A-4EF2-87D0-B06E19E55AFC}" presName="parTxOnly" presStyleLbl="node1" presStyleIdx="1" presStyleCnt="3" custLinFactNeighborY="1202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8B6F2B8-4C66-463F-9438-86D853D9C0C3}" type="pres">
      <dgm:prSet presAssocID="{1DB28137-923B-4842-ABD9-0DC6C80C175D}" presName="parTxOnlySpace" presStyleCnt="0"/>
      <dgm:spPr/>
    </dgm:pt>
    <dgm:pt modelId="{EB8DF0C7-6283-4700-9CD7-5CFE2B9743CA}" type="pres">
      <dgm:prSet presAssocID="{7F63973C-24CD-44A7-BC7D-4EC9FD8EE0CA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71E56165-477A-4B82-A7F0-C812FE13B8BB}" srcId="{BDAEFC99-8806-4404-BAEE-9E25D14EEA7F}" destId="{7F63973C-24CD-44A7-BC7D-4EC9FD8EE0CA}" srcOrd="2" destOrd="0" parTransId="{C4559AA3-5B82-460A-BD56-7517274E98D0}" sibTransId="{64D17822-7D5E-4FA1-BC66-0546269DB56A}"/>
    <dgm:cxn modelId="{8F2EA1FD-1AC4-4F45-BD41-5DC32BF11731}" type="presOf" srcId="{1241EBC1-1B88-41C8-8F42-3A81A06E4E85}" destId="{79AFE1B6-06EE-4957-AFDC-E639AADC1D3A}" srcOrd="0" destOrd="0" presId="urn:microsoft.com/office/officeart/2005/8/layout/chevron1"/>
    <dgm:cxn modelId="{C24C86E9-2020-40F6-BB7B-F34484352C50}" srcId="{BDAEFC99-8806-4404-BAEE-9E25D14EEA7F}" destId="{1241EBC1-1B88-41C8-8F42-3A81A06E4E85}" srcOrd="0" destOrd="0" parTransId="{39F9289E-EF51-491C-9182-4F6D4EE9C5F5}" sibTransId="{336B07B7-4EA7-40DE-8516-E79EF986B782}"/>
    <dgm:cxn modelId="{EB264F3C-BC87-4B7D-9F8F-E73E3B8400E5}" type="presOf" srcId="{BDAEFC99-8806-4404-BAEE-9E25D14EEA7F}" destId="{81AB28A1-7A32-4429-92D4-52988C9B0D3F}" srcOrd="0" destOrd="0" presId="urn:microsoft.com/office/officeart/2005/8/layout/chevron1"/>
    <dgm:cxn modelId="{2C9F4026-2DC9-4071-BF00-59BACFA34611}" type="presOf" srcId="{7F63973C-24CD-44A7-BC7D-4EC9FD8EE0CA}" destId="{EB8DF0C7-6283-4700-9CD7-5CFE2B9743CA}" srcOrd="0" destOrd="0" presId="urn:microsoft.com/office/officeart/2005/8/layout/chevron1"/>
    <dgm:cxn modelId="{6D976DEF-EEE7-4E33-8005-8D8E56086BA2}" type="presOf" srcId="{EE306F37-709A-4EF2-87D0-B06E19E55AFC}" destId="{9AC905C9-619D-4782-9B01-006811A791F8}" srcOrd="0" destOrd="0" presId="urn:microsoft.com/office/officeart/2005/8/layout/chevron1"/>
    <dgm:cxn modelId="{3E34DBCC-EFD3-47F0-BAE4-C3CE7D3F9A44}" srcId="{BDAEFC99-8806-4404-BAEE-9E25D14EEA7F}" destId="{EE306F37-709A-4EF2-87D0-B06E19E55AFC}" srcOrd="1" destOrd="0" parTransId="{670BDD0B-48B7-4109-862F-DBFBEBAB7213}" sibTransId="{1DB28137-923B-4842-ABD9-0DC6C80C175D}"/>
    <dgm:cxn modelId="{17D3266B-E64C-4471-B026-9DAC4CE73E0A}" type="presParOf" srcId="{81AB28A1-7A32-4429-92D4-52988C9B0D3F}" destId="{79AFE1B6-06EE-4957-AFDC-E639AADC1D3A}" srcOrd="0" destOrd="0" presId="urn:microsoft.com/office/officeart/2005/8/layout/chevron1"/>
    <dgm:cxn modelId="{E0210253-A1BF-43D4-99CA-C570D9DF450B}" type="presParOf" srcId="{81AB28A1-7A32-4429-92D4-52988C9B0D3F}" destId="{83CB02E5-F818-4BBB-AB17-25E73693D17A}" srcOrd="1" destOrd="0" presId="urn:microsoft.com/office/officeart/2005/8/layout/chevron1"/>
    <dgm:cxn modelId="{68AF7C3B-C166-40B5-80AB-A7D01F7390E2}" type="presParOf" srcId="{81AB28A1-7A32-4429-92D4-52988C9B0D3F}" destId="{9AC905C9-619D-4782-9B01-006811A791F8}" srcOrd="2" destOrd="0" presId="urn:microsoft.com/office/officeart/2005/8/layout/chevron1"/>
    <dgm:cxn modelId="{C763C406-9967-4A66-B0B4-D58A3038E949}" type="presParOf" srcId="{81AB28A1-7A32-4429-92D4-52988C9B0D3F}" destId="{08B6F2B8-4C66-463F-9438-86D853D9C0C3}" srcOrd="3" destOrd="0" presId="urn:microsoft.com/office/officeart/2005/8/layout/chevron1"/>
    <dgm:cxn modelId="{534CFFB4-68E1-4F14-AC57-A4023BB951C4}" type="presParOf" srcId="{81AB28A1-7A32-4429-92D4-52988C9B0D3F}" destId="{EB8DF0C7-6283-4700-9CD7-5CFE2B9743CA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AFE1B6-06EE-4957-AFDC-E639AADC1D3A}">
      <dsp:nvSpPr>
        <dsp:cNvPr id="0" name=""/>
        <dsp:cNvSpPr/>
      </dsp:nvSpPr>
      <dsp:spPr>
        <a:xfrm>
          <a:off x="2198" y="0"/>
          <a:ext cx="2678330" cy="218256"/>
        </a:xfrm>
        <a:prstGeom prst="chevron">
          <a:avLst/>
        </a:prstGeom>
        <a:solidFill>
          <a:schemeClr val="accent5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005" tIns="12002" rIns="12002" bIns="12002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900" kern="1200" dirty="0" smtClean="0">
              <a:latin typeface="Meiryo UI" panose="020B0604030504040204" pitchFamily="50" charset="-128"/>
              <a:ea typeface="Meiryo UI" panose="020B0604030504040204" pitchFamily="50" charset="-128"/>
            </a:rPr>
            <a:t>2021</a:t>
          </a:r>
          <a:r>
            <a:rPr kumimoji="1" lang="ja-JP" altLang="en-US" sz="900" kern="1200" dirty="0" smtClean="0">
              <a:latin typeface="Meiryo UI" panose="020B0604030504040204" pitchFamily="50" charset="-128"/>
              <a:ea typeface="Meiryo UI" panose="020B0604030504040204" pitchFamily="50" charset="-128"/>
            </a:rPr>
            <a:t>年度</a:t>
          </a:r>
          <a:endParaRPr kumimoji="1" lang="ja-JP" altLang="en-US" sz="900" kern="1200" dirty="0">
            <a:latin typeface="Meiryo UI" panose="020B0604030504040204" pitchFamily="50" charset="-128"/>
            <a:ea typeface="Meiryo UI" panose="020B0604030504040204" pitchFamily="50" charset="-128"/>
          </a:endParaRPr>
        </a:p>
      </dsp:txBody>
      <dsp:txXfrm>
        <a:off x="111326" y="0"/>
        <a:ext cx="2460074" cy="218256"/>
      </dsp:txXfrm>
    </dsp:sp>
    <dsp:sp modelId="{9AC905C9-619D-4782-9B01-006811A791F8}">
      <dsp:nvSpPr>
        <dsp:cNvPr id="0" name=""/>
        <dsp:cNvSpPr/>
      </dsp:nvSpPr>
      <dsp:spPr>
        <a:xfrm>
          <a:off x="2412695" y="0"/>
          <a:ext cx="2678330" cy="218256"/>
        </a:xfrm>
        <a:prstGeom prst="chevron">
          <a:avLst/>
        </a:prstGeom>
        <a:solidFill>
          <a:schemeClr val="accent5">
            <a:shade val="80000"/>
            <a:hueOff val="102610"/>
            <a:satOff val="-1119"/>
            <a:lumOff val="1278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005" tIns="12002" rIns="12002" bIns="12002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900" kern="1200" dirty="0" smtClean="0">
              <a:latin typeface="Meiryo UI" panose="020B0604030504040204" pitchFamily="50" charset="-128"/>
              <a:ea typeface="Meiryo UI" panose="020B0604030504040204" pitchFamily="50" charset="-128"/>
            </a:rPr>
            <a:t>2022</a:t>
          </a:r>
          <a:r>
            <a:rPr kumimoji="1" lang="ja-JP" altLang="en-US" sz="900" kern="1200" dirty="0" smtClean="0">
              <a:latin typeface="Meiryo UI" panose="020B0604030504040204" pitchFamily="50" charset="-128"/>
              <a:ea typeface="Meiryo UI" panose="020B0604030504040204" pitchFamily="50" charset="-128"/>
            </a:rPr>
            <a:t>年度</a:t>
          </a:r>
          <a:endParaRPr kumimoji="1" lang="ja-JP" altLang="en-US" sz="900" kern="1200" dirty="0">
            <a:latin typeface="Meiryo UI" panose="020B0604030504040204" pitchFamily="50" charset="-128"/>
            <a:ea typeface="Meiryo UI" panose="020B0604030504040204" pitchFamily="50" charset="-128"/>
          </a:endParaRPr>
        </a:p>
      </dsp:txBody>
      <dsp:txXfrm>
        <a:off x="2521823" y="0"/>
        <a:ext cx="2460074" cy="218256"/>
      </dsp:txXfrm>
    </dsp:sp>
    <dsp:sp modelId="{EB8DF0C7-6283-4700-9CD7-5CFE2B9743CA}">
      <dsp:nvSpPr>
        <dsp:cNvPr id="0" name=""/>
        <dsp:cNvSpPr/>
      </dsp:nvSpPr>
      <dsp:spPr>
        <a:xfrm>
          <a:off x="4823192" y="0"/>
          <a:ext cx="2678330" cy="218256"/>
        </a:xfrm>
        <a:prstGeom prst="chevron">
          <a:avLst/>
        </a:prstGeom>
        <a:solidFill>
          <a:schemeClr val="accent5">
            <a:shade val="80000"/>
            <a:hueOff val="205221"/>
            <a:satOff val="-2238"/>
            <a:lumOff val="2557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005" tIns="12002" rIns="12002" bIns="12002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900" kern="1200" dirty="0" smtClean="0">
              <a:latin typeface="Meiryo UI" panose="020B0604030504040204" pitchFamily="50" charset="-128"/>
              <a:ea typeface="Meiryo UI" panose="020B0604030504040204" pitchFamily="50" charset="-128"/>
            </a:rPr>
            <a:t>2023</a:t>
          </a:r>
          <a:r>
            <a:rPr kumimoji="1" lang="ja-JP" altLang="en-US" sz="900" kern="1200" dirty="0" smtClean="0">
              <a:latin typeface="Meiryo UI" panose="020B0604030504040204" pitchFamily="50" charset="-128"/>
              <a:ea typeface="Meiryo UI" panose="020B0604030504040204" pitchFamily="50" charset="-128"/>
            </a:rPr>
            <a:t>年度～</a:t>
          </a:r>
          <a:endParaRPr kumimoji="1" lang="ja-JP" altLang="en-US" sz="900" kern="1200" dirty="0">
            <a:latin typeface="Meiryo UI" panose="020B0604030504040204" pitchFamily="50" charset="-128"/>
            <a:ea typeface="Meiryo UI" panose="020B0604030504040204" pitchFamily="50" charset="-128"/>
          </a:endParaRPr>
        </a:p>
      </dsp:txBody>
      <dsp:txXfrm>
        <a:off x="4932320" y="0"/>
        <a:ext cx="2460074" cy="21825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AFE1B6-06EE-4957-AFDC-E639AADC1D3A}">
      <dsp:nvSpPr>
        <dsp:cNvPr id="0" name=""/>
        <dsp:cNvSpPr/>
      </dsp:nvSpPr>
      <dsp:spPr>
        <a:xfrm>
          <a:off x="2198" y="0"/>
          <a:ext cx="2678330" cy="218256"/>
        </a:xfrm>
        <a:prstGeom prst="chevron">
          <a:avLst/>
        </a:prstGeom>
        <a:solidFill>
          <a:schemeClr val="accent5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005" tIns="12002" rIns="12002" bIns="12002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900" kern="1200" dirty="0" smtClean="0">
              <a:latin typeface="Meiryo UI" panose="020B0604030504040204" pitchFamily="50" charset="-128"/>
              <a:ea typeface="Meiryo UI" panose="020B0604030504040204" pitchFamily="50" charset="-128"/>
            </a:rPr>
            <a:t>2021</a:t>
          </a:r>
          <a:r>
            <a:rPr kumimoji="1" lang="ja-JP" altLang="en-US" sz="900" kern="1200" dirty="0" smtClean="0">
              <a:latin typeface="Meiryo UI" panose="020B0604030504040204" pitchFamily="50" charset="-128"/>
              <a:ea typeface="Meiryo UI" panose="020B0604030504040204" pitchFamily="50" charset="-128"/>
            </a:rPr>
            <a:t>年度</a:t>
          </a:r>
          <a:endParaRPr kumimoji="1" lang="ja-JP" altLang="en-US" sz="900" kern="1200" dirty="0">
            <a:latin typeface="Meiryo UI" panose="020B0604030504040204" pitchFamily="50" charset="-128"/>
            <a:ea typeface="Meiryo UI" panose="020B0604030504040204" pitchFamily="50" charset="-128"/>
          </a:endParaRPr>
        </a:p>
      </dsp:txBody>
      <dsp:txXfrm>
        <a:off x="111326" y="0"/>
        <a:ext cx="2460074" cy="218256"/>
      </dsp:txXfrm>
    </dsp:sp>
    <dsp:sp modelId="{9AC905C9-619D-4782-9B01-006811A791F8}">
      <dsp:nvSpPr>
        <dsp:cNvPr id="0" name=""/>
        <dsp:cNvSpPr/>
      </dsp:nvSpPr>
      <dsp:spPr>
        <a:xfrm>
          <a:off x="2412695" y="0"/>
          <a:ext cx="2678330" cy="218256"/>
        </a:xfrm>
        <a:prstGeom prst="chevron">
          <a:avLst/>
        </a:prstGeom>
        <a:solidFill>
          <a:schemeClr val="accent5">
            <a:shade val="80000"/>
            <a:hueOff val="102610"/>
            <a:satOff val="-1119"/>
            <a:lumOff val="1278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005" tIns="12002" rIns="12002" bIns="12002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900" kern="1200" dirty="0" smtClean="0">
              <a:latin typeface="Meiryo UI" panose="020B0604030504040204" pitchFamily="50" charset="-128"/>
              <a:ea typeface="Meiryo UI" panose="020B0604030504040204" pitchFamily="50" charset="-128"/>
            </a:rPr>
            <a:t>2022</a:t>
          </a:r>
          <a:r>
            <a:rPr kumimoji="1" lang="ja-JP" altLang="en-US" sz="900" kern="1200" dirty="0" smtClean="0">
              <a:latin typeface="Meiryo UI" panose="020B0604030504040204" pitchFamily="50" charset="-128"/>
              <a:ea typeface="Meiryo UI" panose="020B0604030504040204" pitchFamily="50" charset="-128"/>
            </a:rPr>
            <a:t>年度</a:t>
          </a:r>
          <a:endParaRPr kumimoji="1" lang="ja-JP" altLang="en-US" sz="900" kern="1200" dirty="0">
            <a:latin typeface="Meiryo UI" panose="020B0604030504040204" pitchFamily="50" charset="-128"/>
            <a:ea typeface="Meiryo UI" panose="020B0604030504040204" pitchFamily="50" charset="-128"/>
          </a:endParaRPr>
        </a:p>
      </dsp:txBody>
      <dsp:txXfrm>
        <a:off x="2521823" y="0"/>
        <a:ext cx="2460074" cy="218256"/>
      </dsp:txXfrm>
    </dsp:sp>
    <dsp:sp modelId="{EB8DF0C7-6283-4700-9CD7-5CFE2B9743CA}">
      <dsp:nvSpPr>
        <dsp:cNvPr id="0" name=""/>
        <dsp:cNvSpPr/>
      </dsp:nvSpPr>
      <dsp:spPr>
        <a:xfrm>
          <a:off x="4823192" y="0"/>
          <a:ext cx="2678330" cy="218256"/>
        </a:xfrm>
        <a:prstGeom prst="chevron">
          <a:avLst/>
        </a:prstGeom>
        <a:solidFill>
          <a:schemeClr val="accent5">
            <a:shade val="80000"/>
            <a:hueOff val="205221"/>
            <a:satOff val="-2238"/>
            <a:lumOff val="2557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005" tIns="12002" rIns="12002" bIns="12002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900" kern="1200" dirty="0" smtClean="0">
              <a:latin typeface="Meiryo UI" panose="020B0604030504040204" pitchFamily="50" charset="-128"/>
              <a:ea typeface="Meiryo UI" panose="020B0604030504040204" pitchFamily="50" charset="-128"/>
            </a:rPr>
            <a:t>2023</a:t>
          </a:r>
          <a:r>
            <a:rPr kumimoji="1" lang="ja-JP" altLang="en-US" sz="900" kern="1200" dirty="0" smtClean="0">
              <a:latin typeface="Meiryo UI" panose="020B0604030504040204" pitchFamily="50" charset="-128"/>
              <a:ea typeface="Meiryo UI" panose="020B0604030504040204" pitchFamily="50" charset="-128"/>
            </a:rPr>
            <a:t>年度～</a:t>
          </a:r>
          <a:endParaRPr kumimoji="1" lang="ja-JP" altLang="en-US" sz="900" kern="1200" dirty="0">
            <a:latin typeface="Meiryo UI" panose="020B0604030504040204" pitchFamily="50" charset="-128"/>
            <a:ea typeface="Meiryo UI" panose="020B0604030504040204" pitchFamily="50" charset="-128"/>
          </a:endParaRPr>
        </a:p>
      </dsp:txBody>
      <dsp:txXfrm>
        <a:off x="4932320" y="0"/>
        <a:ext cx="2460074" cy="2182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kumimoji="1" lang="ja-JP" altLang="en-US" sz="1400" dirty="0" smtClean="0">
                <a:latin typeface="ＭＳ Ｐゴシック" pitchFamily="50" charset="-128"/>
                <a:ea typeface="ＭＳ Ｐゴシック" pitchFamily="50" charset="-128"/>
              </a:rPr>
              <a:t>機密性○</a:t>
            </a:r>
            <a:endParaRPr kumimoji="1" lang="ja-JP" altLang="en-US" sz="1400" dirty="0"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0C1D9C-4153-45A3-ABA8-5AC906D324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6108798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400"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r>
              <a:rPr lang="ja-JP" altLang="en-US" dirty="0" smtClean="0"/>
              <a:t>機密性○</a:t>
            </a:r>
            <a:endParaRPr lang="en-US" altLang="ja-JP" dirty="0" smtClean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95325" y="739775"/>
            <a:ext cx="534511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35E722-DCEB-4B9B-850A-0990A504E4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926932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588439"/>
            <a:ext cx="8420100" cy="553998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>
              <a:defRPr lang="ja-JP" altLang="en-US" sz="3600" b="1" dirty="0">
                <a:latin typeface="Meiryo UI" pitchFamily="50" charset="-128"/>
                <a:ea typeface="Meiryo UI" pitchFamily="50" charset="-128"/>
                <a:cs typeface="Meiryo UI" pitchFamily="50" charset="-128"/>
              </a:defRPr>
            </a:lvl1pPr>
          </a:lstStyle>
          <a:p>
            <a:pPr marL="0" lvl="0"/>
            <a:r>
              <a:rPr kumimoji="1" lang="ja-JP" altLang="en-US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4653136"/>
            <a:ext cx="6934200" cy="1255728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0" indent="0" algn="ctr">
              <a:buNone/>
              <a:defRPr lang="ja-JP" altLang="en-US" sz="2400" b="1">
                <a:latin typeface="Meiryo UI" pitchFamily="50" charset="-128"/>
                <a:ea typeface="Meiryo UI" pitchFamily="50" charset="-128"/>
                <a:cs typeface="Meiryo UI" pitchFamily="50" charset="-128"/>
              </a:defRPr>
            </a:lvl1pPr>
          </a:lstStyle>
          <a:p>
            <a:pPr marL="0" lvl="0" algn="ctr"/>
            <a:r>
              <a:rPr kumimoji="1" lang="ja-JP" altLang="en-US" smtClean="0"/>
              <a:t>マスター サブタイトルの書式設定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38EED-0542-4C86-A18B-4CD095A08138}" type="datetime1">
              <a:rPr kumimoji="1" lang="ja-JP" altLang="en-US" smtClean="0"/>
              <a:t>2021/4/9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50142-B990-490A-A107-ED7302A7FD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06662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1393439" y="1520788"/>
            <a:ext cx="7423989" cy="646331"/>
          </a:xfrm>
        </p:spPr>
        <p:txBody>
          <a:bodyPr wrap="square" anchor="t" anchorCtr="0">
            <a:spAutoFit/>
          </a:bodyPr>
          <a:lstStyle>
            <a:lvl1pPr algn="l">
              <a:defRPr lang="ja-JP" altLang="en-US" sz="36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pPr marL="0" lvl="0" algn="l"/>
            <a:r>
              <a:rPr kumimoji="1" lang="ja-JP" altLang="en-US" dirty="0" smtClean="0"/>
              <a:t>１．見出しの記入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7FD6B-AACB-4FB5-A82B-515F0D3C0BFC}" type="datetime1">
              <a:rPr kumimoji="1" lang="ja-JP" altLang="en-US" smtClean="0"/>
              <a:t>2021/4/9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50142-B990-490A-A107-ED7302A7FD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5992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準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D6CFB-7E9F-4517-9C6C-7920C3455632}" type="datetime1">
              <a:rPr kumimoji="1" lang="ja-JP" altLang="en-US" smtClean="0"/>
              <a:t>2021/4/9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50142-B990-490A-A107-ED7302A7FD5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タイトル 1"/>
          <p:cNvSpPr>
            <a:spLocks noGrp="1"/>
          </p:cNvSpPr>
          <p:nvPr>
            <p:ph type="title"/>
          </p:nvPr>
        </p:nvSpPr>
        <p:spPr>
          <a:xfrm>
            <a:off x="200471" y="188640"/>
            <a:ext cx="9505503" cy="461665"/>
          </a:xfrm>
        </p:spPr>
        <p:txBody>
          <a:bodyPr wrap="square">
            <a:spAutoFit/>
          </a:bodyPr>
          <a:lstStyle>
            <a:lvl1pPr algn="l">
              <a:defRPr lang="ja-JP" altLang="en-US" sz="2400" b="1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pPr marL="0" lvl="0" algn="l"/>
            <a:r>
              <a:rPr kumimoji="1" lang="ja-JP" altLang="en-US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8" name="テキスト プレースホルダー 9"/>
          <p:cNvSpPr>
            <a:spLocks noGrp="1"/>
          </p:cNvSpPr>
          <p:nvPr>
            <p:ph type="body" sz="quarter" idx="13" hasCustomPrompt="1"/>
          </p:nvPr>
        </p:nvSpPr>
        <p:spPr>
          <a:xfrm>
            <a:off x="200794" y="6309320"/>
            <a:ext cx="9396722" cy="161583"/>
          </a:xfrm>
          <a:noFill/>
        </p:spPr>
        <p:txBody>
          <a:bodyPr wrap="square" lIns="0" tIns="0" rIns="0" bIns="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05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pPr lvl="0"/>
            <a:r>
              <a:rPr kumimoji="1" lang="ja-JP" altLang="en-US" dirty="0" smtClean="0"/>
              <a:t>（資料）●●</a:t>
            </a:r>
            <a:endParaRPr kumimoji="1" lang="ja-JP" altLang="en-US" dirty="0"/>
          </a:p>
        </p:txBody>
      </p:sp>
      <p:sp>
        <p:nvSpPr>
          <p:cNvPr id="9" name="テキスト プレースホルダー 9"/>
          <p:cNvSpPr>
            <a:spLocks noGrp="1"/>
          </p:cNvSpPr>
          <p:nvPr>
            <p:ph type="body" sz="quarter" idx="14" hasCustomPrompt="1"/>
          </p:nvPr>
        </p:nvSpPr>
        <p:spPr>
          <a:xfrm>
            <a:off x="200794" y="3104964"/>
            <a:ext cx="1853071" cy="307777"/>
          </a:xfrm>
          <a:noFill/>
        </p:spPr>
        <p:txBody>
          <a:bodyPr wrap="none" lIns="0" tIns="0" rIns="0" bIns="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0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pPr lvl="0"/>
            <a:r>
              <a:rPr kumimoji="1" lang="ja-JP" altLang="en-US" dirty="0" smtClean="0"/>
              <a:t>説明文（</a:t>
            </a:r>
            <a:r>
              <a:rPr kumimoji="1" lang="en-US" altLang="ja-JP" dirty="0" smtClean="0"/>
              <a:t>20pt</a:t>
            </a:r>
            <a:r>
              <a:rPr kumimoji="1" lang="ja-JP" altLang="en-US" dirty="0" smtClean="0"/>
              <a:t>）</a:t>
            </a:r>
            <a:endParaRPr kumimoji="1" lang="ja-JP" altLang="en-US" dirty="0"/>
          </a:p>
        </p:txBody>
      </p:sp>
      <p:sp>
        <p:nvSpPr>
          <p:cNvPr id="10" name="テキスト プレースホルダー 9"/>
          <p:cNvSpPr>
            <a:spLocks noGrp="1"/>
          </p:cNvSpPr>
          <p:nvPr>
            <p:ph type="body" sz="quarter" idx="15" hasCustomPrompt="1"/>
          </p:nvPr>
        </p:nvSpPr>
        <p:spPr>
          <a:xfrm>
            <a:off x="200472" y="3769295"/>
            <a:ext cx="1298432" cy="215444"/>
          </a:xfrm>
          <a:noFill/>
        </p:spPr>
        <p:txBody>
          <a:bodyPr wrap="none" lIns="0" tIns="0" rIns="0" bIns="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pPr lvl="0"/>
            <a:r>
              <a:rPr kumimoji="1" lang="ja-JP" altLang="en-US" dirty="0" smtClean="0"/>
              <a:t>説明文（</a:t>
            </a:r>
            <a:r>
              <a:rPr kumimoji="1" lang="en-US" altLang="ja-JP" dirty="0" smtClean="0"/>
              <a:t>14pt</a:t>
            </a:r>
            <a:r>
              <a:rPr kumimoji="1" lang="ja-JP" altLang="en-US" dirty="0" smtClean="0"/>
              <a:t>）</a:t>
            </a:r>
            <a:endParaRPr kumimoji="1" lang="ja-JP" altLang="en-US" dirty="0"/>
          </a:p>
        </p:txBody>
      </p:sp>
      <p:sp>
        <p:nvSpPr>
          <p:cNvPr id="11" name="テキスト プレースホルダー 9"/>
          <p:cNvSpPr>
            <a:spLocks noGrp="1"/>
          </p:cNvSpPr>
          <p:nvPr>
            <p:ph type="body" sz="quarter" idx="16" hasCustomPrompt="1"/>
          </p:nvPr>
        </p:nvSpPr>
        <p:spPr>
          <a:xfrm>
            <a:off x="200472" y="4365104"/>
            <a:ext cx="1102866" cy="161583"/>
          </a:xfrm>
          <a:noFill/>
        </p:spPr>
        <p:txBody>
          <a:bodyPr wrap="none" lIns="0" tIns="0" rIns="0" bIns="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05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pPr lvl="0"/>
            <a:r>
              <a:rPr kumimoji="1" lang="ja-JP" altLang="en-US" dirty="0" smtClean="0"/>
              <a:t>説明文（</a:t>
            </a:r>
            <a:r>
              <a:rPr kumimoji="1" lang="en-US" altLang="ja-JP" dirty="0" smtClean="0"/>
              <a:t>10.5pt</a:t>
            </a:r>
            <a:r>
              <a:rPr kumimoji="1" lang="ja-JP" altLang="en-US" dirty="0" smtClean="0"/>
              <a:t>）</a:t>
            </a:r>
            <a:endParaRPr kumimoji="1" lang="ja-JP" altLang="en-US" dirty="0"/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17"/>
          </p:nvPr>
        </p:nvSpPr>
        <p:spPr>
          <a:xfrm>
            <a:off x="200025" y="764704"/>
            <a:ext cx="9505950" cy="525886"/>
          </a:xfrm>
          <a:solidFill>
            <a:srgbClr val="99D6EC"/>
          </a:solidFill>
          <a:ln>
            <a:noFill/>
          </a:ln>
        </p:spPr>
        <p:txBody>
          <a:bodyPr vert="horz" wrap="square" lIns="216000" tIns="108000" rIns="216000" bIns="108000" rtlCol="0" anchor="t" anchorCtr="0">
            <a:spAutoFit/>
          </a:bodyPr>
          <a:lstStyle>
            <a:lvl1pPr>
              <a:def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pPr marL="257175" lvl="0" indent="-257175">
              <a:spcBef>
                <a:spcPts val="600"/>
              </a:spcBef>
              <a:spcAft>
                <a:spcPts val="600"/>
              </a:spcAft>
              <a:buClr>
                <a:srgbClr val="002060"/>
              </a:buClr>
              <a:buFont typeface="Wingdings" panose="05000000000000000000" pitchFamily="2" charset="2"/>
              <a:buChar char="l"/>
            </a:pPr>
            <a:r>
              <a:rPr kumimoji="1"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9895277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200025" y="274638"/>
            <a:ext cx="9469499" cy="3825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00024" y="800708"/>
            <a:ext cx="9469499" cy="1210689"/>
          </a:xfrm>
          <a:prstGeom prst="rect">
            <a:avLst/>
          </a:prstGeom>
          <a:noFill/>
        </p:spPr>
        <p:txBody>
          <a:bodyPr vert="horz" wrap="square" lIns="216000" tIns="108000" rIns="216000" bIns="108000" rtlCol="0">
            <a:spAutoFit/>
          </a:bodyPr>
          <a:lstStyle/>
          <a:p>
            <a:pPr lvl="0"/>
            <a:r>
              <a:rPr kumimoji="1" lang="ja-JP" altLang="en-US" dirty="0" smtClean="0"/>
              <a:t>マスター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-10695" y="652026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57702473-496F-4EA5-8617-C076904D98E0}" type="datetime1">
              <a:rPr lang="ja-JP" altLang="en-US" smtClean="0"/>
              <a:t>2021/4/9</a:t>
            </a:fld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392827" y="6525345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605295" y="652534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D9550142-B990-490A-A107-ED7302A7FD52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12574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1" r:id="rId2"/>
    <p:sldLayoutId id="2147483654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kumimoji="1" sz="2400" b="1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Meiryo UI" panose="020B0604030504040204" pitchFamily="50" charset="-128"/>
        </a:defRPr>
      </a:lvl1pPr>
    </p:titleStyle>
    <p:bodyStyle>
      <a:lvl1pPr marL="342900" indent="-342900" algn="l" defTabSz="914400" rtl="0" eaLnBrk="1" latinLnBrk="0" hangingPunct="1">
        <a:spcBef>
          <a:spcPts val="600"/>
        </a:spcBef>
        <a:spcAft>
          <a:spcPts val="600"/>
        </a:spcAft>
        <a:buClr>
          <a:srgbClr val="002060"/>
        </a:buClr>
        <a:buFont typeface="Wingdings" panose="05000000000000000000" pitchFamily="2" charset="2"/>
        <a:buChar char="l"/>
        <a:defRPr kumimoji="1" sz="20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Meiryo UI" panose="020B0604030504040204" pitchFamily="50" charset="-128"/>
        </a:defRPr>
      </a:lvl1pPr>
      <a:lvl2pPr marL="742950" indent="-285750" algn="l" defTabSz="914400" rtl="0" eaLnBrk="1" latinLnBrk="0" hangingPunct="1">
        <a:spcBef>
          <a:spcPts val="600"/>
        </a:spcBef>
        <a:spcAft>
          <a:spcPts val="600"/>
        </a:spcAft>
        <a:buFont typeface="Arial" pitchFamily="34" charset="0"/>
        <a:buChar char="–"/>
        <a:defRPr kumimoji="1" sz="14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Meiryo UI" panose="020B0604030504040204" pitchFamily="50" charset="-128"/>
        </a:defRPr>
      </a:lvl2pPr>
      <a:lvl3pPr marL="1143000" indent="-228600" algn="l" defTabSz="914400" rtl="0" eaLnBrk="1" latinLnBrk="0" hangingPunct="1">
        <a:spcBef>
          <a:spcPts val="600"/>
        </a:spcBef>
        <a:spcAft>
          <a:spcPts val="600"/>
        </a:spcAft>
        <a:buFont typeface="Arial" pitchFamily="34" charset="0"/>
        <a:buChar char="•"/>
        <a:defRPr kumimoji="1" sz="105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Meiryo UI" panose="020B0604030504040204" pitchFamily="50" charset="-128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Meiryo UI" panose="020B0604030504040204" pitchFamily="50" charset="-128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Meiryo UI" panose="020B0604030504040204" pitchFamily="50" charset="-128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正方形/長方形 9"/>
          <p:cNvSpPr/>
          <p:nvPr/>
        </p:nvSpPr>
        <p:spPr bwMode="auto">
          <a:xfrm>
            <a:off x="161028" y="476672"/>
            <a:ext cx="9616508" cy="45719"/>
          </a:xfrm>
          <a:prstGeom prst="rect">
            <a:avLst/>
          </a:prstGeom>
          <a:gradFill>
            <a:gsLst>
              <a:gs pos="100000">
                <a:srgbClr val="0070C0"/>
              </a:gs>
              <a:gs pos="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9525">
            <a:noFill/>
            <a:miter lim="800000"/>
            <a:headEnd/>
            <a:tailEnd/>
          </a:ln>
          <a:effectLst/>
          <a:extLst/>
        </p:spPr>
        <p:txBody>
          <a:bodyPr wrap="none" rtlCol="0" anchor="ctr"/>
          <a:lstStyle/>
          <a:p>
            <a:pPr algn="l"/>
            <a:endParaRPr kumimoji="0" lang="ja-JP" altLang="en-US" sz="18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55534" y="100463"/>
            <a:ext cx="3789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海外展開への</a:t>
            </a:r>
            <a:r>
              <a:rPr kumimoji="1" lang="ja-JP" altLang="en-US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ロードマップ（様式２）</a:t>
            </a:r>
            <a:endParaRPr kumimoji="1" lang="ja-JP" altLang="en-US" b="1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2" name="正方形/長方形 11"/>
          <p:cNvSpPr/>
          <p:nvPr/>
        </p:nvSpPr>
        <p:spPr bwMode="auto">
          <a:xfrm>
            <a:off x="200472" y="2132856"/>
            <a:ext cx="273197" cy="1512168"/>
          </a:xfrm>
          <a:prstGeom prst="rect">
            <a:avLst/>
          </a:prstGeom>
          <a:solidFill>
            <a:srgbClr val="00B050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none" rtlCol="0" anchor="ctr"/>
          <a:lstStyle/>
          <a:p>
            <a:pPr algn="l"/>
            <a:endParaRPr kumimoji="0" lang="ja-JP" altLang="en-US" sz="18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5" name="正方形/長方形 14"/>
          <p:cNvSpPr/>
          <p:nvPr/>
        </p:nvSpPr>
        <p:spPr bwMode="auto">
          <a:xfrm>
            <a:off x="200472" y="3717032"/>
            <a:ext cx="273197" cy="1512168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none" rtlCol="0" anchor="ctr"/>
          <a:lstStyle/>
          <a:p>
            <a:pPr algn="l"/>
            <a:endParaRPr kumimoji="0" lang="ja-JP" altLang="en-US" sz="18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6" name="正方形/長方形 15"/>
          <p:cNvSpPr/>
          <p:nvPr/>
        </p:nvSpPr>
        <p:spPr bwMode="auto">
          <a:xfrm>
            <a:off x="200472" y="5301208"/>
            <a:ext cx="273197" cy="1512168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none" rtlCol="0" anchor="ctr"/>
          <a:lstStyle/>
          <a:p>
            <a:pPr algn="l"/>
            <a:endParaRPr kumimoji="0" lang="ja-JP" altLang="en-US" sz="18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 rot="5400000">
            <a:off x="-113633" y="2763304"/>
            <a:ext cx="923330" cy="251275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kumimoji="1" lang="ja-JP" altLang="en-US" sz="1200" b="1" dirty="0" smtClean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○○○○</a:t>
            </a:r>
          </a:p>
        </p:txBody>
      </p:sp>
      <p:sp>
        <p:nvSpPr>
          <p:cNvPr id="18" name="テキスト ボックス 17"/>
          <p:cNvSpPr txBox="1"/>
          <p:nvPr/>
        </p:nvSpPr>
        <p:spPr>
          <a:xfrm rot="5400000">
            <a:off x="-113634" y="4347479"/>
            <a:ext cx="923330" cy="251275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kumimoji="1" lang="ja-JP" altLang="en-US" sz="1200" b="1" dirty="0" smtClean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○○○○</a:t>
            </a:r>
          </a:p>
        </p:txBody>
      </p:sp>
      <p:sp>
        <p:nvSpPr>
          <p:cNvPr id="19" name="テキスト ボックス 18"/>
          <p:cNvSpPr txBox="1"/>
          <p:nvPr/>
        </p:nvSpPr>
        <p:spPr>
          <a:xfrm rot="5400000">
            <a:off x="-113688" y="5931655"/>
            <a:ext cx="923330" cy="251275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kumimoji="1" lang="ja-JP" altLang="en-US" sz="1200" b="1" dirty="0" smtClean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○○○○</a:t>
            </a:r>
          </a:p>
        </p:txBody>
      </p:sp>
      <p:graphicFrame>
        <p:nvGraphicFramePr>
          <p:cNvPr id="20" name="図表 19"/>
          <p:cNvGraphicFramePr/>
          <p:nvPr>
            <p:extLst>
              <p:ext uri="{D42A27DB-BD31-4B8C-83A1-F6EECF244321}">
                <p14:modId xmlns:p14="http://schemas.microsoft.com/office/powerpoint/2010/main" val="2201696077"/>
              </p:ext>
            </p:extLst>
          </p:nvPr>
        </p:nvGraphicFramePr>
        <p:xfrm>
          <a:off x="473615" y="1496720"/>
          <a:ext cx="7503721" cy="218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8" name="正方形/長方形 37"/>
          <p:cNvSpPr/>
          <p:nvPr/>
        </p:nvSpPr>
        <p:spPr bwMode="auto">
          <a:xfrm>
            <a:off x="7977336" y="2132430"/>
            <a:ext cx="1584176" cy="1512381"/>
          </a:xfrm>
          <a:prstGeom prst="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  <a:headEnd/>
            <a:tailEnd/>
          </a:ln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l"/>
            <a:endParaRPr kumimoji="0" lang="ja-JP" altLang="en-US" sz="14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9" name="正方形/長方形 38"/>
          <p:cNvSpPr/>
          <p:nvPr/>
        </p:nvSpPr>
        <p:spPr bwMode="auto">
          <a:xfrm>
            <a:off x="7977336" y="3716606"/>
            <a:ext cx="1584176" cy="1512381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  <a:headEnd/>
            <a:tailEnd/>
          </a:ln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l"/>
            <a:endParaRPr kumimoji="0" lang="ja-JP" altLang="en-US" sz="14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0" name="正方形/長方形 39"/>
          <p:cNvSpPr/>
          <p:nvPr/>
        </p:nvSpPr>
        <p:spPr bwMode="auto">
          <a:xfrm>
            <a:off x="7977336" y="5300995"/>
            <a:ext cx="1584176" cy="1512381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  <a:headEnd/>
            <a:tailEnd/>
          </a:ln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l"/>
            <a:endParaRPr kumimoji="0" lang="ja-JP" altLang="en-US" sz="14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167974" y="552085"/>
            <a:ext cx="82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●進出国</a:t>
            </a: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8517396" y="1855857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b="1" dirty="0" smtClean="0">
                <a:solidFill>
                  <a:schemeClr val="bg1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目標</a:t>
            </a:r>
            <a:endParaRPr kumimoji="1" lang="ja-JP" altLang="en-US" sz="1200" b="1" dirty="0" smtClean="0">
              <a:solidFill>
                <a:schemeClr val="bg1">
                  <a:lumMod val="50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1124137" y="570348"/>
            <a:ext cx="2634045" cy="2539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kumimoji="1" lang="ja-JP" altLang="en-US" sz="105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155535" y="1038300"/>
            <a:ext cx="9686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●選定基準</a:t>
            </a: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1120982" y="874927"/>
            <a:ext cx="2634045" cy="57708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kumimoji="1" lang="en-US" altLang="ja-JP" sz="105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endParaRPr lang="en-US" altLang="ja-JP" sz="105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endParaRPr kumimoji="1" lang="en-US" altLang="ja-JP" sz="105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3944888" y="553923"/>
            <a:ext cx="11088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●商材の強み</a:t>
            </a: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4088904" y="871161"/>
            <a:ext cx="2634045" cy="57708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kumimoji="1" lang="en-US" altLang="ja-JP" sz="105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endParaRPr lang="en-US" altLang="ja-JP" sz="105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endParaRPr kumimoji="1" lang="en-US" altLang="ja-JP" sz="105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6796527" y="552084"/>
            <a:ext cx="11088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●売上目標</a:t>
            </a: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6927467" y="861322"/>
            <a:ext cx="2634045" cy="57708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kumimoji="1" lang="en-US" altLang="ja-JP" sz="105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endParaRPr lang="en-US" altLang="ja-JP" sz="105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endParaRPr kumimoji="1" lang="en-US" altLang="ja-JP" sz="105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" name="正方形/長方形 1"/>
          <p:cNvSpPr/>
          <p:nvPr/>
        </p:nvSpPr>
        <p:spPr bwMode="auto">
          <a:xfrm>
            <a:off x="561942" y="1759688"/>
            <a:ext cx="2302825" cy="345872"/>
          </a:xfrm>
          <a:prstGeom prst="rect">
            <a:avLst/>
          </a:prstGeom>
          <a:noFill/>
          <a:ln w="9525">
            <a:solidFill>
              <a:srgbClr val="B2B2B2"/>
            </a:solidFill>
            <a:prstDash val="sysDot"/>
            <a:miter lim="800000"/>
            <a:headEnd/>
            <a:tailEnd/>
          </a:ln>
          <a:effectLst/>
          <a:extLst/>
        </p:spPr>
        <p:txBody>
          <a:bodyPr wrap="none" rtlCol="0" anchor="ctr"/>
          <a:lstStyle/>
          <a:p>
            <a:pPr algn="l"/>
            <a:endParaRPr kumimoji="0" lang="ja-JP" altLang="en-US" sz="18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3" name="正方形/長方形 52"/>
          <p:cNvSpPr/>
          <p:nvPr/>
        </p:nvSpPr>
        <p:spPr bwMode="auto">
          <a:xfrm>
            <a:off x="3004914" y="1758447"/>
            <a:ext cx="2302825" cy="345872"/>
          </a:xfrm>
          <a:prstGeom prst="rect">
            <a:avLst/>
          </a:prstGeom>
          <a:noFill/>
          <a:ln w="9525">
            <a:solidFill>
              <a:srgbClr val="B2B2B2"/>
            </a:solidFill>
            <a:prstDash val="sysDot"/>
            <a:miter lim="800000"/>
            <a:headEnd/>
            <a:tailEnd/>
          </a:ln>
          <a:effectLst/>
          <a:extLst/>
        </p:spPr>
        <p:txBody>
          <a:bodyPr wrap="none" rtlCol="0" anchor="ctr"/>
          <a:lstStyle/>
          <a:p>
            <a:pPr algn="l"/>
            <a:endParaRPr kumimoji="0" lang="ja-JP" altLang="en-US" sz="18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4" name="正方形/長方形 53"/>
          <p:cNvSpPr/>
          <p:nvPr/>
        </p:nvSpPr>
        <p:spPr bwMode="auto">
          <a:xfrm>
            <a:off x="5447887" y="1750767"/>
            <a:ext cx="2302825" cy="345872"/>
          </a:xfrm>
          <a:prstGeom prst="rect">
            <a:avLst/>
          </a:prstGeom>
          <a:noFill/>
          <a:ln w="9525">
            <a:solidFill>
              <a:srgbClr val="B2B2B2"/>
            </a:solidFill>
            <a:prstDash val="sysDot"/>
            <a:miter lim="800000"/>
            <a:headEnd/>
            <a:tailEnd/>
          </a:ln>
          <a:effectLst/>
          <a:extLst/>
        </p:spPr>
        <p:txBody>
          <a:bodyPr wrap="none" rtlCol="0" anchor="ctr"/>
          <a:lstStyle/>
          <a:p>
            <a:pPr algn="l"/>
            <a:endParaRPr kumimoji="0" lang="ja-JP" altLang="en-US" sz="18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97954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正方形/長方形 9"/>
          <p:cNvSpPr/>
          <p:nvPr/>
        </p:nvSpPr>
        <p:spPr bwMode="auto">
          <a:xfrm>
            <a:off x="161028" y="476672"/>
            <a:ext cx="9616508" cy="45719"/>
          </a:xfrm>
          <a:prstGeom prst="rect">
            <a:avLst/>
          </a:prstGeom>
          <a:gradFill>
            <a:gsLst>
              <a:gs pos="100000">
                <a:srgbClr val="0070C0"/>
              </a:gs>
              <a:gs pos="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9525">
            <a:noFill/>
            <a:miter lim="800000"/>
            <a:headEnd/>
            <a:tailEnd/>
          </a:ln>
          <a:effectLst/>
          <a:extLst/>
        </p:spPr>
        <p:txBody>
          <a:bodyPr wrap="none" rtlCol="0" anchor="ctr"/>
          <a:lstStyle/>
          <a:p>
            <a:pPr algn="l"/>
            <a:endParaRPr kumimoji="0" lang="ja-JP" altLang="en-US" sz="18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55534" y="100463"/>
            <a:ext cx="37893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海外展開へのロードマップ</a:t>
            </a:r>
            <a:r>
              <a:rPr kumimoji="1" lang="ja-JP" altLang="en-US" b="1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（記載例）</a:t>
            </a:r>
          </a:p>
        </p:txBody>
      </p:sp>
      <p:sp>
        <p:nvSpPr>
          <p:cNvPr id="12" name="正方形/長方形 11"/>
          <p:cNvSpPr/>
          <p:nvPr/>
        </p:nvSpPr>
        <p:spPr bwMode="auto">
          <a:xfrm>
            <a:off x="200472" y="2132856"/>
            <a:ext cx="273197" cy="1512168"/>
          </a:xfrm>
          <a:prstGeom prst="rect">
            <a:avLst/>
          </a:prstGeom>
          <a:solidFill>
            <a:srgbClr val="00B050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none" rtlCol="0" anchor="ctr"/>
          <a:lstStyle/>
          <a:p>
            <a:pPr algn="l"/>
            <a:endParaRPr kumimoji="0" lang="ja-JP" altLang="en-US" sz="18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5" name="正方形/長方形 14"/>
          <p:cNvSpPr/>
          <p:nvPr/>
        </p:nvSpPr>
        <p:spPr bwMode="auto">
          <a:xfrm>
            <a:off x="200472" y="3717032"/>
            <a:ext cx="273197" cy="1512168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none" rtlCol="0" anchor="ctr"/>
          <a:lstStyle/>
          <a:p>
            <a:pPr algn="l"/>
            <a:endParaRPr kumimoji="0" lang="ja-JP" altLang="en-US" sz="18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6" name="正方形/長方形 15"/>
          <p:cNvSpPr/>
          <p:nvPr/>
        </p:nvSpPr>
        <p:spPr bwMode="auto">
          <a:xfrm>
            <a:off x="200472" y="5301208"/>
            <a:ext cx="273197" cy="1512168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none" rtlCol="0" anchor="ctr"/>
          <a:lstStyle/>
          <a:p>
            <a:pPr algn="l"/>
            <a:endParaRPr kumimoji="0" lang="ja-JP" altLang="en-US" sz="18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 rot="5400000">
            <a:off x="-113633" y="2763304"/>
            <a:ext cx="923330" cy="251275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kumimoji="1" lang="ja-JP" altLang="en-US" sz="1200" b="1" dirty="0" smtClean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商品開発</a:t>
            </a:r>
          </a:p>
        </p:txBody>
      </p:sp>
      <p:sp>
        <p:nvSpPr>
          <p:cNvPr id="18" name="テキスト ボックス 17"/>
          <p:cNvSpPr txBox="1"/>
          <p:nvPr/>
        </p:nvSpPr>
        <p:spPr>
          <a:xfrm rot="5400000">
            <a:off x="-113634" y="4347479"/>
            <a:ext cx="923330" cy="251275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kumimoji="1" lang="ja-JP" altLang="en-US" sz="1200" b="1" dirty="0" smtClean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販路開拓</a:t>
            </a:r>
          </a:p>
        </p:txBody>
      </p:sp>
      <p:sp>
        <p:nvSpPr>
          <p:cNvPr id="19" name="テキスト ボックス 18"/>
          <p:cNvSpPr txBox="1"/>
          <p:nvPr/>
        </p:nvSpPr>
        <p:spPr>
          <a:xfrm rot="5400000">
            <a:off x="-21355" y="5931655"/>
            <a:ext cx="738664" cy="251275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kumimoji="1" lang="ja-JP" altLang="en-US" sz="1200" b="1" dirty="0" smtClean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その他</a:t>
            </a:r>
          </a:p>
        </p:txBody>
      </p:sp>
      <p:graphicFrame>
        <p:nvGraphicFramePr>
          <p:cNvPr id="20" name="図表 19"/>
          <p:cNvGraphicFramePr/>
          <p:nvPr/>
        </p:nvGraphicFramePr>
        <p:xfrm>
          <a:off x="473615" y="1496720"/>
          <a:ext cx="7503721" cy="218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8" name="正方形/長方形 37"/>
          <p:cNvSpPr/>
          <p:nvPr/>
        </p:nvSpPr>
        <p:spPr bwMode="auto">
          <a:xfrm>
            <a:off x="7977336" y="2132430"/>
            <a:ext cx="1584176" cy="1512381"/>
          </a:xfrm>
          <a:prstGeom prst="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  <a:headEnd/>
            <a:tailEnd/>
          </a:ln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l"/>
            <a:r>
              <a:rPr kumimoji="0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緻密なマーケティング</a:t>
            </a:r>
            <a:endParaRPr kumimoji="0" lang="en-US" altLang="ja-JP" sz="14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kumimoji="0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による国ごとの実情に</a:t>
            </a:r>
            <a:endParaRPr kumimoji="0" lang="en-US" altLang="ja-JP" sz="14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kumimoji="0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あわせた商品開発の</a:t>
            </a:r>
            <a:endParaRPr kumimoji="0" lang="en-US" altLang="ja-JP" sz="14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kumimoji="0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実施</a:t>
            </a:r>
            <a:endParaRPr kumimoji="0" lang="en-US" altLang="ja-JP" sz="14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9" name="正方形/長方形 38"/>
          <p:cNvSpPr/>
          <p:nvPr/>
        </p:nvSpPr>
        <p:spPr bwMode="auto">
          <a:xfrm>
            <a:off x="7977336" y="3716606"/>
            <a:ext cx="1584176" cy="1512381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  <a:headEnd/>
            <a:tailEnd/>
          </a:ln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l"/>
            <a:r>
              <a:rPr kumimoji="0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リアルとオンラインを</a:t>
            </a:r>
            <a:endParaRPr kumimoji="0" lang="en-US" altLang="ja-JP" sz="14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kumimoji="0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併用した戦略的な</a:t>
            </a:r>
            <a:endParaRPr kumimoji="0" lang="en-US" altLang="ja-JP" sz="14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kumimoji="0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販路開拓の実施</a:t>
            </a:r>
          </a:p>
        </p:txBody>
      </p:sp>
      <p:sp>
        <p:nvSpPr>
          <p:cNvPr id="40" name="正方形/長方形 39"/>
          <p:cNvSpPr/>
          <p:nvPr/>
        </p:nvSpPr>
        <p:spPr bwMode="auto">
          <a:xfrm>
            <a:off x="7977336" y="5300995"/>
            <a:ext cx="1584176" cy="1512381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  <a:headEnd/>
            <a:tailEnd/>
          </a:ln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l"/>
            <a:r>
              <a:rPr kumimoji="0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社内の海外販路</a:t>
            </a:r>
            <a:endParaRPr kumimoji="0" lang="en-US" altLang="ja-JP" sz="14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kumimoji="0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開拓体制の構築</a:t>
            </a: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167974" y="552085"/>
            <a:ext cx="82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●進出国</a:t>
            </a: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8517396" y="1855857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b="1" dirty="0" smtClean="0">
                <a:solidFill>
                  <a:schemeClr val="bg1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目標</a:t>
            </a:r>
            <a:endParaRPr kumimoji="1" lang="ja-JP" altLang="en-US" sz="1200" b="1" dirty="0" smtClean="0">
              <a:solidFill>
                <a:schemeClr val="bg1">
                  <a:lumMod val="50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1124137" y="570348"/>
            <a:ext cx="2634045" cy="2539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台湾、シンガポール</a:t>
            </a: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155535" y="1038300"/>
            <a:ext cx="9686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●選定基準</a:t>
            </a: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1120982" y="874927"/>
            <a:ext cx="2634045" cy="57708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2020</a:t>
            </a:r>
            <a:r>
              <a:rPr kumimoji="1" lang="ja-JP" altLang="en-US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年度に実施した事前のマーケティング調査によると、自社の○○は当該２カ国の富裕層にニーズがあることから、この２カ国を選定。</a:t>
            </a:r>
            <a:endParaRPr kumimoji="1" lang="en-US" altLang="ja-JP" sz="105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3944888" y="553923"/>
            <a:ext cx="11088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●商材の強み</a:t>
            </a: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4088904" y="871161"/>
            <a:ext cx="2634045" cy="57708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地元の伝統的な技法と近代的なデザインを組合わせることにより、特に海外富裕層向けに特化した高付加価値商品。</a:t>
            </a:r>
            <a:endParaRPr kumimoji="1" lang="en-US" altLang="ja-JP" sz="105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6796527" y="552084"/>
            <a:ext cx="11088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●売上目標</a:t>
            </a: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6938618" y="882626"/>
            <a:ext cx="2634045" cy="57708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2021</a:t>
            </a:r>
            <a:r>
              <a:rPr lang="ja-JP" altLang="en-US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年度：○○個　○○万円</a:t>
            </a:r>
            <a:endParaRPr lang="en-US" altLang="ja-JP" sz="105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kumimoji="1" lang="en-US" altLang="ja-JP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2022</a:t>
            </a:r>
            <a:r>
              <a:rPr kumimoji="1" lang="ja-JP" altLang="en-US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年度：□□個　□□万円</a:t>
            </a:r>
            <a:endParaRPr kumimoji="1" lang="en-US" altLang="ja-JP" sz="105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en-US" altLang="ja-JP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2023</a:t>
            </a:r>
            <a:r>
              <a:rPr lang="ja-JP" altLang="en-US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年度：△△個　△△万円</a:t>
            </a:r>
            <a:endParaRPr kumimoji="1" lang="en-US" altLang="ja-JP" sz="105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" name="正方形/長方形 1"/>
          <p:cNvSpPr/>
          <p:nvPr/>
        </p:nvSpPr>
        <p:spPr bwMode="auto">
          <a:xfrm>
            <a:off x="561942" y="1759688"/>
            <a:ext cx="2302825" cy="345872"/>
          </a:xfrm>
          <a:prstGeom prst="rect">
            <a:avLst/>
          </a:prstGeom>
          <a:noFill/>
          <a:ln w="9525">
            <a:solidFill>
              <a:srgbClr val="B2B2B2"/>
            </a:solidFill>
            <a:prstDash val="sysDot"/>
            <a:miter lim="800000"/>
            <a:headEnd/>
            <a:tailEnd/>
          </a:ln>
          <a:effectLst/>
          <a:extLst/>
        </p:spPr>
        <p:txBody>
          <a:bodyPr wrap="none" rtlCol="0" anchor="ctr"/>
          <a:lstStyle/>
          <a:p>
            <a:pPr algn="l"/>
            <a:r>
              <a:rPr kumimoji="0" lang="ja-JP" altLang="en-US" sz="1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国内での販路開拓・商品改良</a:t>
            </a:r>
            <a:endParaRPr kumimoji="0" lang="en-US" altLang="ja-JP" sz="10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kumimoji="0" lang="ja-JP" altLang="en-US" sz="1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海外展開計画の策定・テストマーケティング</a:t>
            </a:r>
          </a:p>
        </p:txBody>
      </p:sp>
      <p:sp>
        <p:nvSpPr>
          <p:cNvPr id="53" name="正方形/長方形 52"/>
          <p:cNvSpPr/>
          <p:nvPr/>
        </p:nvSpPr>
        <p:spPr bwMode="auto">
          <a:xfrm>
            <a:off x="3004914" y="1758447"/>
            <a:ext cx="2302825" cy="345872"/>
          </a:xfrm>
          <a:prstGeom prst="rect">
            <a:avLst/>
          </a:prstGeom>
          <a:noFill/>
          <a:ln w="9525">
            <a:solidFill>
              <a:srgbClr val="B2B2B2"/>
            </a:solidFill>
            <a:prstDash val="sysDot"/>
            <a:miter lim="800000"/>
            <a:headEnd/>
            <a:tailEnd/>
          </a:ln>
          <a:effectLst/>
          <a:extLst/>
        </p:spPr>
        <p:txBody>
          <a:bodyPr wrap="none" rtlCol="0" anchor="ctr"/>
          <a:lstStyle/>
          <a:p>
            <a:pPr algn="l"/>
            <a:r>
              <a:rPr kumimoji="0" lang="ja-JP" altLang="en-US" sz="1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展示会出展等による商品知名度の向上</a:t>
            </a:r>
            <a:endParaRPr kumimoji="0" lang="en-US" altLang="ja-JP" sz="10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4" name="正方形/長方形 53"/>
          <p:cNvSpPr/>
          <p:nvPr/>
        </p:nvSpPr>
        <p:spPr bwMode="auto">
          <a:xfrm>
            <a:off x="5405926" y="1764987"/>
            <a:ext cx="2302825" cy="345872"/>
          </a:xfrm>
          <a:prstGeom prst="rect">
            <a:avLst/>
          </a:prstGeom>
          <a:noFill/>
          <a:ln w="9525">
            <a:solidFill>
              <a:srgbClr val="B2B2B2"/>
            </a:solidFill>
            <a:prstDash val="sysDot"/>
            <a:miter lim="800000"/>
            <a:headEnd/>
            <a:tailEnd/>
          </a:ln>
          <a:effectLst/>
          <a:extLst/>
        </p:spPr>
        <p:txBody>
          <a:bodyPr wrap="none" rtlCol="0" anchor="ctr"/>
          <a:lstStyle/>
          <a:p>
            <a:pPr algn="l"/>
            <a:r>
              <a:rPr kumimoji="0" lang="ja-JP" altLang="en-US" sz="105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社内の海外販路開拓体制の構築</a:t>
            </a:r>
            <a:endParaRPr kumimoji="0" lang="en-US" altLang="ja-JP" sz="105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kumimoji="0" lang="ja-JP" altLang="en-US" sz="105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台湾での本格販売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90145" y="5300995"/>
            <a:ext cx="194785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海外進出計画のブラッシュアップ</a:t>
            </a:r>
            <a:endParaRPr kumimoji="1" lang="en-US" altLang="ja-JP" sz="105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cxnSp>
        <p:nvCxnSpPr>
          <p:cNvPr id="7" name="直線矢印コネクタ 6"/>
          <p:cNvCxnSpPr/>
          <p:nvPr/>
        </p:nvCxnSpPr>
        <p:spPr>
          <a:xfrm>
            <a:off x="561401" y="5589240"/>
            <a:ext cx="1944216" cy="0"/>
          </a:xfrm>
          <a:prstGeom prst="straightConnector1">
            <a:avLst/>
          </a:prstGeom>
          <a:ln>
            <a:solidFill>
              <a:srgbClr val="FFC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テキスト ボックス 55"/>
          <p:cNvSpPr txBox="1"/>
          <p:nvPr/>
        </p:nvSpPr>
        <p:spPr>
          <a:xfrm>
            <a:off x="490145" y="3694589"/>
            <a:ext cx="194785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国内向け</a:t>
            </a:r>
            <a:r>
              <a:rPr kumimoji="1" lang="en-US" altLang="ja-JP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EC</a:t>
            </a:r>
            <a:r>
              <a:rPr kumimoji="1" lang="ja-JP" altLang="en-US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サイトへのテスト出品</a:t>
            </a:r>
            <a:endParaRPr kumimoji="1" lang="en-US" altLang="ja-JP" sz="105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cxnSp>
        <p:nvCxnSpPr>
          <p:cNvPr id="57" name="直線矢印コネクタ 56"/>
          <p:cNvCxnSpPr/>
          <p:nvPr/>
        </p:nvCxnSpPr>
        <p:spPr>
          <a:xfrm>
            <a:off x="561401" y="3971360"/>
            <a:ext cx="1511279" cy="0"/>
          </a:xfrm>
          <a:prstGeom prst="straightConnector1">
            <a:avLst/>
          </a:prstGeom>
          <a:ln>
            <a:solidFill>
              <a:srgbClr val="00B0F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楕円 12"/>
          <p:cNvSpPr/>
          <p:nvPr/>
        </p:nvSpPr>
        <p:spPr bwMode="auto">
          <a:xfrm>
            <a:off x="3576798" y="4077072"/>
            <a:ext cx="304335" cy="254144"/>
          </a:xfrm>
          <a:prstGeom prst="ellipse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none" rtlCol="0" anchor="ctr"/>
          <a:lstStyle/>
          <a:p>
            <a:pPr algn="l"/>
            <a:endParaRPr kumimoji="0" lang="ja-JP" altLang="en-US" sz="18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60" name="直線矢印コネクタ 59"/>
          <p:cNvCxnSpPr/>
          <p:nvPr/>
        </p:nvCxnSpPr>
        <p:spPr>
          <a:xfrm>
            <a:off x="1272650" y="2401284"/>
            <a:ext cx="1511279" cy="0"/>
          </a:xfrm>
          <a:prstGeom prst="straightConnector1">
            <a:avLst/>
          </a:prstGeom>
          <a:ln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テキスト ボックス 61"/>
          <p:cNvSpPr txBox="1"/>
          <p:nvPr/>
        </p:nvSpPr>
        <p:spPr>
          <a:xfrm>
            <a:off x="1161064" y="2117911"/>
            <a:ext cx="167295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商品Ａの台湾向け改良</a:t>
            </a:r>
            <a:endParaRPr kumimoji="1" lang="en-US" altLang="ja-JP" sz="105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3600533" y="4067798"/>
            <a:ext cx="145315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展示会出展</a:t>
            </a:r>
            <a:r>
              <a:rPr kumimoji="1" lang="en-US" altLang="ja-JP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(</a:t>
            </a:r>
            <a:r>
              <a:rPr kumimoji="1" lang="ja-JP" altLang="en-US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台湾</a:t>
            </a:r>
            <a:r>
              <a:rPr kumimoji="1" lang="en-US" altLang="ja-JP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)</a:t>
            </a:r>
          </a:p>
        </p:txBody>
      </p:sp>
      <p:sp>
        <p:nvSpPr>
          <p:cNvPr id="65" name="楕円 64"/>
          <p:cNvSpPr/>
          <p:nvPr/>
        </p:nvSpPr>
        <p:spPr bwMode="auto">
          <a:xfrm>
            <a:off x="4073335" y="4352796"/>
            <a:ext cx="304335" cy="254144"/>
          </a:xfrm>
          <a:prstGeom prst="ellipse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none" rtlCol="0" anchor="ctr"/>
          <a:lstStyle/>
          <a:p>
            <a:pPr algn="l"/>
            <a:endParaRPr kumimoji="0" lang="ja-JP" altLang="en-US" sz="18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4088904" y="4364397"/>
            <a:ext cx="164811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展示会出展</a:t>
            </a:r>
            <a:r>
              <a:rPr kumimoji="1" lang="en-US" altLang="ja-JP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(</a:t>
            </a:r>
            <a:r>
              <a:rPr kumimoji="1" lang="ja-JP" altLang="en-US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シンガポール</a:t>
            </a:r>
            <a:r>
              <a:rPr kumimoji="1" lang="en-US" altLang="ja-JP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)</a:t>
            </a:r>
          </a:p>
        </p:txBody>
      </p:sp>
      <p:cxnSp>
        <p:nvCxnSpPr>
          <p:cNvPr id="68" name="直線矢印コネクタ 67"/>
          <p:cNvCxnSpPr/>
          <p:nvPr/>
        </p:nvCxnSpPr>
        <p:spPr>
          <a:xfrm>
            <a:off x="4687777" y="2395986"/>
            <a:ext cx="1511279" cy="0"/>
          </a:xfrm>
          <a:prstGeom prst="straightConnector1">
            <a:avLst/>
          </a:prstGeom>
          <a:ln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テキスト ボックス 68"/>
          <p:cNvSpPr txBox="1"/>
          <p:nvPr/>
        </p:nvSpPr>
        <p:spPr>
          <a:xfrm>
            <a:off x="4576191" y="2112613"/>
            <a:ext cx="167295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商品Ａの台湾向け改良</a:t>
            </a:r>
            <a:r>
              <a:rPr kumimoji="1" lang="en-US" altLang="ja-JP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(2)</a:t>
            </a:r>
          </a:p>
        </p:txBody>
      </p:sp>
      <p:cxnSp>
        <p:nvCxnSpPr>
          <p:cNvPr id="21" name="直線矢印コネクタ 20"/>
          <p:cNvCxnSpPr/>
          <p:nvPr/>
        </p:nvCxnSpPr>
        <p:spPr>
          <a:xfrm flipV="1">
            <a:off x="6382239" y="3957623"/>
            <a:ext cx="1356398" cy="13738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テキスト ボックス 71"/>
          <p:cNvSpPr txBox="1"/>
          <p:nvPr/>
        </p:nvSpPr>
        <p:spPr>
          <a:xfrm>
            <a:off x="6296597" y="3710576"/>
            <a:ext cx="99985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台湾本格販売</a:t>
            </a:r>
            <a:endParaRPr kumimoji="1" lang="en-US" altLang="ja-JP" sz="105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cxnSp>
        <p:nvCxnSpPr>
          <p:cNvPr id="73" name="直線矢印コネクタ 72"/>
          <p:cNvCxnSpPr/>
          <p:nvPr/>
        </p:nvCxnSpPr>
        <p:spPr>
          <a:xfrm>
            <a:off x="2315756" y="2774227"/>
            <a:ext cx="1511279" cy="0"/>
          </a:xfrm>
          <a:prstGeom prst="straightConnector1">
            <a:avLst/>
          </a:prstGeom>
          <a:ln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テキスト ボックス 73"/>
          <p:cNvSpPr txBox="1"/>
          <p:nvPr/>
        </p:nvSpPr>
        <p:spPr>
          <a:xfrm>
            <a:off x="2204170" y="2490854"/>
            <a:ext cx="181272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商品</a:t>
            </a:r>
            <a:r>
              <a:rPr kumimoji="1" lang="en-US" altLang="ja-JP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B</a:t>
            </a:r>
            <a:r>
              <a:rPr kumimoji="1" lang="ja-JP" altLang="en-US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のシンガポール向け改良</a:t>
            </a:r>
            <a:endParaRPr kumimoji="1" lang="en-US" altLang="ja-JP" sz="105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4380824" y="4654289"/>
            <a:ext cx="23421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EC</a:t>
            </a:r>
            <a:r>
              <a:rPr lang="ja-JP" altLang="en-US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によるテスト販売</a:t>
            </a:r>
            <a:r>
              <a:rPr lang="en-US" altLang="ja-JP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(</a:t>
            </a:r>
            <a:r>
              <a:rPr lang="ja-JP" altLang="en-US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シンガポール向け</a:t>
            </a:r>
            <a:r>
              <a:rPr lang="en-US" altLang="ja-JP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)</a:t>
            </a:r>
            <a:endParaRPr kumimoji="1" lang="en-US" altLang="ja-JP" sz="105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cxnSp>
        <p:nvCxnSpPr>
          <p:cNvPr id="76" name="直線矢印コネクタ 75"/>
          <p:cNvCxnSpPr/>
          <p:nvPr/>
        </p:nvCxnSpPr>
        <p:spPr>
          <a:xfrm>
            <a:off x="4504513" y="4924355"/>
            <a:ext cx="1511279" cy="0"/>
          </a:xfrm>
          <a:prstGeom prst="straightConnector1">
            <a:avLst/>
          </a:prstGeom>
          <a:ln>
            <a:solidFill>
              <a:srgbClr val="00B0F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線矢印コネクタ 76"/>
          <p:cNvCxnSpPr/>
          <p:nvPr/>
        </p:nvCxnSpPr>
        <p:spPr>
          <a:xfrm>
            <a:off x="6250033" y="2769451"/>
            <a:ext cx="1511279" cy="0"/>
          </a:xfrm>
          <a:prstGeom prst="straightConnector1">
            <a:avLst/>
          </a:prstGeom>
          <a:ln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テキスト ボックス 77"/>
          <p:cNvSpPr txBox="1"/>
          <p:nvPr/>
        </p:nvSpPr>
        <p:spPr>
          <a:xfrm>
            <a:off x="5961112" y="2486078"/>
            <a:ext cx="201622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商品</a:t>
            </a:r>
            <a:r>
              <a:rPr kumimoji="1" lang="en-US" altLang="ja-JP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B</a:t>
            </a:r>
            <a:r>
              <a:rPr kumimoji="1" lang="ja-JP" altLang="en-US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のシンガポール向け改良</a:t>
            </a:r>
            <a:r>
              <a:rPr kumimoji="1" lang="en-US" altLang="ja-JP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(2)</a:t>
            </a:r>
          </a:p>
        </p:txBody>
      </p:sp>
      <p:sp>
        <p:nvSpPr>
          <p:cNvPr id="81" name="楕円 80"/>
          <p:cNvSpPr/>
          <p:nvPr/>
        </p:nvSpPr>
        <p:spPr bwMode="auto">
          <a:xfrm>
            <a:off x="1018876" y="5687960"/>
            <a:ext cx="304335" cy="254144"/>
          </a:xfrm>
          <a:prstGeom prst="ellipse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none" rtlCol="0" anchor="ctr"/>
          <a:lstStyle/>
          <a:p>
            <a:pPr algn="l"/>
            <a:endParaRPr kumimoji="0" lang="ja-JP" altLang="en-US" sz="18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1060114" y="5688188"/>
            <a:ext cx="107204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海外</a:t>
            </a:r>
            <a:r>
              <a:rPr kumimoji="1" lang="en-US" altLang="ja-JP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PT</a:t>
            </a:r>
            <a:r>
              <a:rPr kumimoji="1" lang="ja-JP" altLang="en-US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の設立</a:t>
            </a:r>
            <a:endParaRPr kumimoji="1" lang="en-US" altLang="ja-JP" sz="105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82" name="楕円 81"/>
          <p:cNvSpPr/>
          <p:nvPr/>
        </p:nvSpPr>
        <p:spPr bwMode="auto">
          <a:xfrm>
            <a:off x="5495898" y="5687960"/>
            <a:ext cx="304335" cy="254144"/>
          </a:xfrm>
          <a:prstGeom prst="ellipse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none" rtlCol="0" anchor="ctr"/>
          <a:lstStyle/>
          <a:p>
            <a:pPr algn="l"/>
            <a:endParaRPr kumimoji="0" lang="ja-JP" altLang="en-US" sz="18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3" name="テキスト ボックス 82"/>
          <p:cNvSpPr txBox="1"/>
          <p:nvPr/>
        </p:nvSpPr>
        <p:spPr>
          <a:xfrm>
            <a:off x="5537135" y="5688188"/>
            <a:ext cx="150409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社内に海外部門を設立</a:t>
            </a:r>
            <a:endParaRPr kumimoji="1" lang="en-US" altLang="ja-JP" sz="105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84" name="テキスト ボックス 83"/>
          <p:cNvSpPr txBox="1"/>
          <p:nvPr/>
        </p:nvSpPr>
        <p:spPr>
          <a:xfrm>
            <a:off x="1317040" y="5976433"/>
            <a:ext cx="194785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海外人材の育成・研修</a:t>
            </a:r>
            <a:endParaRPr kumimoji="1" lang="en-US" altLang="ja-JP" sz="105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cxnSp>
        <p:nvCxnSpPr>
          <p:cNvPr id="85" name="直線矢印コネクタ 84"/>
          <p:cNvCxnSpPr/>
          <p:nvPr/>
        </p:nvCxnSpPr>
        <p:spPr>
          <a:xfrm flipV="1">
            <a:off x="1270725" y="6196020"/>
            <a:ext cx="6490587" cy="34329"/>
          </a:xfrm>
          <a:prstGeom prst="straightConnector1">
            <a:avLst/>
          </a:prstGeom>
          <a:ln>
            <a:solidFill>
              <a:srgbClr val="FFC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楕円 85"/>
          <p:cNvSpPr/>
          <p:nvPr/>
        </p:nvSpPr>
        <p:spPr bwMode="auto">
          <a:xfrm>
            <a:off x="991615" y="4071317"/>
            <a:ext cx="304335" cy="254144"/>
          </a:xfrm>
          <a:prstGeom prst="ellipse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none" rtlCol="0" anchor="ctr"/>
          <a:lstStyle/>
          <a:p>
            <a:pPr algn="l"/>
            <a:endParaRPr kumimoji="0" lang="ja-JP" altLang="en-US" sz="18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1015350" y="4062043"/>
            <a:ext cx="163339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国内オンライン商談会参加</a:t>
            </a:r>
            <a:endParaRPr kumimoji="1" lang="en-US" altLang="ja-JP" sz="105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cxnSp>
        <p:nvCxnSpPr>
          <p:cNvPr id="88" name="直線矢印コネクタ 87"/>
          <p:cNvCxnSpPr/>
          <p:nvPr/>
        </p:nvCxnSpPr>
        <p:spPr>
          <a:xfrm flipV="1">
            <a:off x="5009740" y="3153544"/>
            <a:ext cx="2751572" cy="19943"/>
          </a:xfrm>
          <a:prstGeom prst="straightConnector1">
            <a:avLst/>
          </a:prstGeom>
          <a:ln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テキスト ボックス 88"/>
          <p:cNvSpPr txBox="1"/>
          <p:nvPr/>
        </p:nvSpPr>
        <p:spPr>
          <a:xfrm>
            <a:off x="5573351" y="2923724"/>
            <a:ext cx="181272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台湾向け新商品</a:t>
            </a:r>
            <a:r>
              <a:rPr kumimoji="1" lang="en-US" altLang="ja-JP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C</a:t>
            </a:r>
            <a:r>
              <a:rPr kumimoji="1" lang="ja-JP" altLang="en-US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の開発</a:t>
            </a:r>
            <a:endParaRPr kumimoji="1" lang="en-US" altLang="ja-JP" sz="105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94" name="テキスト ボックス 93"/>
          <p:cNvSpPr txBox="1"/>
          <p:nvPr/>
        </p:nvSpPr>
        <p:spPr>
          <a:xfrm>
            <a:off x="487045" y="4659047"/>
            <a:ext cx="187366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CF</a:t>
            </a:r>
            <a:r>
              <a:rPr lang="ja-JP" altLang="en-US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によるテスト販売</a:t>
            </a:r>
            <a:r>
              <a:rPr lang="en-US" altLang="ja-JP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(</a:t>
            </a:r>
            <a:r>
              <a:rPr lang="ja-JP" altLang="en-US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台湾向け</a:t>
            </a:r>
            <a:r>
              <a:rPr lang="en-US" altLang="ja-JP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)</a:t>
            </a:r>
            <a:endParaRPr kumimoji="1" lang="en-US" altLang="ja-JP" sz="105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cxnSp>
        <p:nvCxnSpPr>
          <p:cNvPr id="95" name="直線矢印コネクタ 94"/>
          <p:cNvCxnSpPr/>
          <p:nvPr/>
        </p:nvCxnSpPr>
        <p:spPr>
          <a:xfrm>
            <a:off x="610734" y="4929113"/>
            <a:ext cx="1511279" cy="0"/>
          </a:xfrm>
          <a:prstGeom prst="straightConnector1">
            <a:avLst/>
          </a:prstGeom>
          <a:ln>
            <a:solidFill>
              <a:srgbClr val="00B0F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8855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【機○・記載例なし】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DDDDDD"/>
        </a:solidFill>
        <a:ln w="9525">
          <a:solidFill>
            <a:srgbClr val="B2B2B2"/>
          </a:solidFill>
          <a:miter lim="800000"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wrap="none" rtlCol="0" anchor="ctr"/>
      <a:lstStyle>
        <a:defPPr algn="l">
          <a:defRPr kumimoji="0" sz="1800" dirty="0" smtClean="0">
            <a:latin typeface="Meiryo UI" panose="020B0604030504040204" pitchFamily="50" charset="-128"/>
            <a:ea typeface="Meiryo UI" panose="020B0604030504040204" pitchFamily="50" charset="-128"/>
          </a:defRPr>
        </a:defPPr>
      </a:lstStyle>
    </a:spDef>
    <a:txDef>
      <a:spPr>
        <a:noFill/>
      </a:spPr>
      <a:bodyPr wrap="square" rtlCol="0">
        <a:spAutoFit/>
      </a:bodyPr>
      <a:lstStyle>
        <a:defPPr>
          <a:defRPr kumimoji="1" dirty="0" smtClean="0">
            <a:latin typeface="Meiryo UI" panose="020B0604030504040204" pitchFamily="50" charset="-128"/>
            <a:ea typeface="Meiryo UI" panose="020B0604030504040204" pitchFamily="50" charset="-128"/>
            <a:cs typeface="Meiryo UI" panose="020B0604030504040204" pitchFamily="50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ヘッダー修正（PPT）.pptx" id="{BA91829E-AC79-4E60-8307-CE9768C582EC}" vid="{3DAD78C8-E631-4243-AE77-7CF5444DEDC9}"/>
    </a:ext>
  </a:extLst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330</Words>
  <Application>Microsoft Office PowerPoint</Application>
  <PresentationFormat>A4 210 x 297 mm</PresentationFormat>
  <Paragraphs>63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Meiryo UI</vt:lpstr>
      <vt:lpstr>ＭＳ Ｐゴシック</vt:lpstr>
      <vt:lpstr>Arial</vt:lpstr>
      <vt:lpstr>Calibri</vt:lpstr>
      <vt:lpstr>Wingdings</vt:lpstr>
      <vt:lpstr>【機○・記載例なし】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2020-11-18T10:11:38Z</dcterms:created>
  <dcterms:modified xsi:type="dcterms:W3CDTF">2021-04-09T02:09:50Z</dcterms:modified>
</cp:coreProperties>
</file>