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 varScale="1">
        <p:scale>
          <a:sx n="111" d="100"/>
          <a:sy n="111" d="100"/>
        </p:scale>
        <p:origin x="127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2018/7/23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/>
          <a:lstStyle/>
          <a:p>
            <a:r>
              <a:rPr lang="ja-JP" altLang="en-US" dirty="0" smtClean="0"/>
              <a:t>コラム</a:t>
            </a:r>
            <a:r>
              <a:rPr lang="en-US" altLang="ja-JP" dirty="0" smtClean="0"/>
              <a:t>2-4-1①</a:t>
            </a:r>
            <a:r>
              <a:rPr lang="ja-JP" altLang="en-US" dirty="0" smtClean="0"/>
              <a:t>図 事業引継ぎ支援センター支援スキーム</a:t>
            </a:r>
            <a:endParaRPr lang="ja-JP" altLang="ja-JP" dirty="0"/>
          </a:p>
        </p:txBody>
      </p:sp>
      <p:sp>
        <p:nvSpPr>
          <p:cNvPr id="8" name="正方形/長方形 7"/>
          <p:cNvSpPr/>
          <p:nvPr/>
        </p:nvSpPr>
        <p:spPr>
          <a:xfrm>
            <a:off x="4023697" y="1326368"/>
            <a:ext cx="1640108" cy="80118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事業引継ぎ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支援センター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データベース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0" lang="ja-JP" altLang="en-US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54921" y="2560962"/>
            <a:ext cx="1380767" cy="88316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後継者不在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中小企業等</a:t>
            </a:r>
          </a:p>
        </p:txBody>
      </p:sp>
      <p:sp>
        <p:nvSpPr>
          <p:cNvPr id="12" name="下矢印 11"/>
          <p:cNvSpPr/>
          <p:nvPr/>
        </p:nvSpPr>
        <p:spPr>
          <a:xfrm rot="5400000" flipV="1">
            <a:off x="2159431" y="2528289"/>
            <a:ext cx="419657" cy="1012359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857000" y="2588073"/>
            <a:ext cx="1606859" cy="84897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譲受希望企業等</a:t>
            </a:r>
            <a:endParaRPr kumimoji="0" lang="ja-JP" altLang="en-US" sz="11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下矢印 17"/>
          <p:cNvSpPr/>
          <p:nvPr/>
        </p:nvSpPr>
        <p:spPr>
          <a:xfrm rot="16200000" flipV="1">
            <a:off x="7124703" y="2538648"/>
            <a:ext cx="419657" cy="1012359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>
            <a:off x="2875440" y="2124560"/>
            <a:ext cx="3936623" cy="2629718"/>
          </a:xfrm>
          <a:prstGeom prst="round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1" name="正方形/長方形 20"/>
          <p:cNvSpPr/>
          <p:nvPr/>
        </p:nvSpPr>
        <p:spPr bwMode="auto">
          <a:xfrm>
            <a:off x="3296816" y="2289735"/>
            <a:ext cx="2702055" cy="513803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ja-JP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相談</a:t>
            </a:r>
            <a:r>
              <a:rPr kumimoji="0" lang="ja-JP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一次対応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0" lang="ja-JP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下矢印 21"/>
          <p:cNvSpPr/>
          <p:nvPr/>
        </p:nvSpPr>
        <p:spPr>
          <a:xfrm rot="10800000" flipV="1">
            <a:off x="3828857" y="2824641"/>
            <a:ext cx="429430" cy="733188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2954834" y="3557829"/>
            <a:ext cx="1765951" cy="964397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登録機関等へ橋渡し</a:t>
            </a:r>
            <a:endParaRPr kumimoji="0" lang="en-US" altLang="ja-JP" sz="16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二次対応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0" lang="ja-JP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下矢印 23"/>
          <p:cNvSpPr/>
          <p:nvPr/>
        </p:nvSpPr>
        <p:spPr>
          <a:xfrm rot="10800000" flipV="1">
            <a:off x="3838629" y="4522226"/>
            <a:ext cx="419657" cy="859022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4882746" y="3714436"/>
            <a:ext cx="1798445" cy="722676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センターに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＆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</a:p>
          <a:p>
            <a:pPr algn="ctr"/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三次対応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0" lang="ja-JP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2882908" y="5381249"/>
            <a:ext cx="2160240" cy="79048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登録機関等</a:t>
            </a:r>
            <a:endParaRPr kumimoji="0" lang="en-US" altLang="ja-JP" sz="16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仲介業者、金融機関等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0" lang="ja-JP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下矢印 26"/>
          <p:cNvSpPr/>
          <p:nvPr/>
        </p:nvSpPr>
        <p:spPr>
          <a:xfrm rot="10800000" flipV="1">
            <a:off x="5289985" y="2803951"/>
            <a:ext cx="419657" cy="897106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682601" y="2929221"/>
            <a:ext cx="1111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マッチング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相手がいる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場合等</a:t>
            </a:r>
          </a:p>
        </p:txBody>
      </p:sp>
    </p:spTree>
    <p:extLst>
      <p:ext uri="{BB962C8B-B14F-4D97-AF65-F5344CB8AC3E}">
        <p14:creationId xmlns:p14="http://schemas.microsoft.com/office/powerpoint/2010/main" val="5089376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68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コラム2-4-1①図 事業引継ぎ支援センター支援スキーム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2018-07-23T02:54:05Z</dcterms:created>
  <dcterms:modified xsi:type="dcterms:W3CDTF">2018-07-23T02:54:11Z</dcterms:modified>
</cp:coreProperties>
</file>