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3"/>
  </p:notesMasterIdLst>
  <p:sldIdLst>
    <p:sldId id="259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D2059-75DC-4F2C-95A5-AB63299C14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DD084-8CDA-42D8-B166-D91C4FD41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78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2B13-0AE3-4C9B-B845-3C38E122EB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26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4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14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45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7DB9-6303-4D25-8084-53163179D960}" type="datetime1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06470" y="6481392"/>
            <a:ext cx="21336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144671"/>
            <a:ext cx="8774310" cy="300082"/>
          </a:xfrm>
        </p:spPr>
        <p:txBody>
          <a:bodyPr wrap="square">
            <a:spAutoFit/>
          </a:bodyPr>
          <a:lstStyle>
            <a:lvl1pPr algn="l">
              <a:defRPr lang="ja-JP" altLang="en-US" sz="15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50" y="3104967"/>
            <a:ext cx="1391407" cy="207749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6"/>
            <a:ext cx="973023" cy="14542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6"/>
            <a:ext cx="827150" cy="10913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88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40" y="522023"/>
            <a:ext cx="8774723" cy="405084"/>
          </a:xfrm>
          <a:solidFill>
            <a:srgbClr val="0098D0">
              <a:alpha val="40000"/>
            </a:srgbClr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192881" lvl="0" indent="-192881">
              <a:spcBef>
                <a:spcPts val="450"/>
              </a:spcBef>
              <a:spcAft>
                <a:spcPts val="45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5494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06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46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43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94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89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21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11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09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角丸四角形 33"/>
          <p:cNvSpPr/>
          <p:nvPr/>
        </p:nvSpPr>
        <p:spPr>
          <a:xfrm>
            <a:off x="676867" y="1091109"/>
            <a:ext cx="7641224" cy="5183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章　「新しい働き方」としての小規模事業者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663677" y="1940961"/>
            <a:ext cx="7654414" cy="28430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節　兼業・副業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63677" y="2235167"/>
            <a:ext cx="7654414" cy="97934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～兼業・副業を通じ創業した小規模事業者。新しい働き方の選択肢として重要。新たな需要・雇用の創出につながる経済活性化の源泉～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zh-TW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まよい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せん　</a:t>
            </a:r>
            <a:r>
              <a:rPr lang="zh-TW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吉川雅志</a:t>
            </a:r>
            <a:r>
              <a:rPr lang="zh-TW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3-2-2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IGU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コンサルティング　磯村幸太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3-2-3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佐藤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功行氏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3-2-4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</a:t>
            </a:r>
            <a:r>
              <a:rPr lang="zh-TW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会社共生基盤　中村亮一</a:t>
            </a:r>
            <a:r>
              <a:rPr lang="zh-TW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lang="en-US" altLang="zh-TW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663677" y="3344861"/>
            <a:ext cx="7654414" cy="34601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節　自己実現を目指す働き方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663677" y="3690874"/>
            <a:ext cx="7654414" cy="651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～専門スキルを活かし、自らがこだわる仕事、自らが望む働き方の実現を目指す～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3-2-5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甲斐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3-2-6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kakandesign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齊藤桃子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63677" y="1636642"/>
            <a:ext cx="76412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様々な形で小規模事業者は活躍している。多様な働き方の選択肢があることが分かる。</a:t>
            </a:r>
          </a:p>
        </p:txBody>
      </p:sp>
      <p:sp>
        <p:nvSpPr>
          <p:cNvPr id="46" name="角丸四角形 45"/>
          <p:cNvSpPr/>
          <p:nvPr/>
        </p:nvSpPr>
        <p:spPr>
          <a:xfrm>
            <a:off x="663677" y="4498332"/>
            <a:ext cx="7654414" cy="34798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節　ライフイベントに応じた働き方</a:t>
            </a:r>
            <a:endParaRPr lang="ja-JP" altLang="en-US" sz="1350" dirty="0"/>
          </a:p>
        </p:txBody>
      </p:sp>
      <p:sp>
        <p:nvSpPr>
          <p:cNvPr id="47" name="角丸四角形 46"/>
          <p:cNvSpPr/>
          <p:nvPr/>
        </p:nvSpPr>
        <p:spPr>
          <a:xfrm>
            <a:off x="676867" y="4865807"/>
            <a:ext cx="7641224" cy="7815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～定年退職、出産・育児等のライフイベントに対応した様々な働き方がある～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3-2-7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株式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会社ソフィットウェブコンサルティング　吉枝ゆき子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3-2-8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ASK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エアロ・サプライチェーン・コーディネーティング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川合勝義</a:t>
            </a:r>
            <a:r>
              <a:rPr lang="zh-TW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lang="en-US" altLang="zh-TW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●事例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3-2-9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株式会社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Polaris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7745" y="333436"/>
            <a:ext cx="7893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3-2-1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部第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章概要</a:t>
            </a:r>
          </a:p>
        </p:txBody>
      </p:sp>
    </p:spTree>
    <p:extLst>
      <p:ext uri="{BB962C8B-B14F-4D97-AF65-F5344CB8AC3E}">
        <p14:creationId xmlns:p14="http://schemas.microsoft.com/office/powerpoint/2010/main" val="19964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2018-07-23T02:54:56Z</dcterms:created>
  <dcterms:modified xsi:type="dcterms:W3CDTF">2018-07-23T02:55:13Z</dcterms:modified>
</cp:coreProperties>
</file>