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1" r:id="rId1"/>
  </p:sldMasterIdLst>
  <p:notesMasterIdLst>
    <p:notesMasterId r:id="rId3"/>
  </p:notesMasterIdLst>
  <p:sldIdLst>
    <p:sldId id="259" r:id="rId2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171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D2059-75DC-4F2C-95A5-AB63299C14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ADD084-8CDA-42D8-B166-D91C4FD41B3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785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47763" y="1233488"/>
            <a:ext cx="4440237" cy="332898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A2B13-0AE3-4C9B-B845-3C38E122EB0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426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4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149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7454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17DB9-6303-4D25-8084-53163179D960}" type="datetime1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7006470" y="6481392"/>
            <a:ext cx="2133600" cy="365125"/>
          </a:xfrm>
        </p:spPr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185051" y="144671"/>
            <a:ext cx="8774310" cy="300082"/>
          </a:xfrm>
        </p:spPr>
        <p:txBody>
          <a:bodyPr wrap="square">
            <a:spAutoFit/>
          </a:bodyPr>
          <a:lstStyle>
            <a:lvl1pPr algn="l">
              <a:defRPr lang="ja-JP" altLang="en-US" sz="15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185350" y="3104967"/>
            <a:ext cx="1391407" cy="207749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185051" y="3769296"/>
            <a:ext cx="973023" cy="14542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185051" y="4365106"/>
            <a:ext cx="827150" cy="109132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788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184640" y="522023"/>
            <a:ext cx="8774723" cy="405084"/>
          </a:xfrm>
          <a:solidFill>
            <a:srgbClr val="0098D0">
              <a:alpha val="40000"/>
            </a:srgbClr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192881" lvl="0" indent="-192881">
              <a:spcBef>
                <a:spcPts val="450"/>
              </a:spcBef>
              <a:spcAft>
                <a:spcPts val="45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dirty="0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5494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6063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00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64651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432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1941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891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1210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211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251CD-433D-47AE-99F5-622619E697A9}" type="datetimeFigureOut">
              <a:rPr kumimoji="1" lang="ja-JP" altLang="en-US" smtClean="0"/>
              <a:t>2018/7/23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BAC7D-97B0-4DF9-958B-6BEFEAB1023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3094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角丸四角形 33"/>
          <p:cNvSpPr/>
          <p:nvPr/>
        </p:nvSpPr>
        <p:spPr>
          <a:xfrm>
            <a:off x="676867" y="1091109"/>
            <a:ext cx="7641224" cy="51830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</a:rPr>
              <a:t>章　「新しい働き方」としての小規模事業者</a:t>
            </a:r>
          </a:p>
        </p:txBody>
      </p:sp>
      <p:sp>
        <p:nvSpPr>
          <p:cNvPr id="35" name="角丸四角形 34"/>
          <p:cNvSpPr/>
          <p:nvPr/>
        </p:nvSpPr>
        <p:spPr>
          <a:xfrm>
            <a:off x="663677" y="1940961"/>
            <a:ext cx="7654414" cy="28430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節　兼業・副業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" name="角丸四角形 39"/>
          <p:cNvSpPr/>
          <p:nvPr/>
        </p:nvSpPr>
        <p:spPr>
          <a:xfrm>
            <a:off x="663677" y="2235167"/>
            <a:ext cx="7654414" cy="97934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～兼業・副業を通じ創業した小規模事業者。新しい働き方の選択肢として重要。新たな需要・雇用の創出につながる経済活性化の源泉～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zh-TW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zh-TW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3-2-1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まよい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せん　</a:t>
            </a:r>
            <a:r>
              <a:rPr lang="zh-TW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吉川雅志</a:t>
            </a:r>
            <a:r>
              <a:rPr lang="zh-TW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3-2-2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IGU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コンサルティング　磯村幸太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3-2-3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佐藤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功行氏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3-2-4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株式</a:t>
            </a:r>
            <a:r>
              <a:rPr lang="zh-TW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会社共生基盤　中村亮一</a:t>
            </a:r>
            <a:r>
              <a:rPr lang="zh-TW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zh-TW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角丸四角形 40"/>
          <p:cNvSpPr/>
          <p:nvPr/>
        </p:nvSpPr>
        <p:spPr>
          <a:xfrm>
            <a:off x="663677" y="3344861"/>
            <a:ext cx="7654414" cy="346013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節　自己実現を目指す働き方</a:t>
            </a:r>
            <a:endParaRPr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663677" y="3690874"/>
            <a:ext cx="7654414" cy="6511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～専門スキルを活かし、自らがこだわる仕事、自らが望む働き方の実現を目指す～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3-2-5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甲斐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3-2-6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 err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kakandesign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齊藤桃子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663677" y="1636642"/>
            <a:ext cx="7641224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様々な形で小規模事業者は活躍している。多様な働き方の選択肢があることが分かる。</a:t>
            </a:r>
          </a:p>
        </p:txBody>
      </p:sp>
      <p:sp>
        <p:nvSpPr>
          <p:cNvPr id="46" name="角丸四角形 45"/>
          <p:cNvSpPr/>
          <p:nvPr/>
        </p:nvSpPr>
        <p:spPr>
          <a:xfrm>
            <a:off x="663677" y="4498332"/>
            <a:ext cx="7654414" cy="347989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1350" dirty="0">
                <a:latin typeface="Meiryo UI" panose="020B0604030504040204" pitchFamily="50" charset="-128"/>
                <a:ea typeface="Meiryo UI" panose="020B0604030504040204" pitchFamily="50" charset="-128"/>
              </a:rPr>
              <a:t>節　ライフイベントに応じた働き方</a:t>
            </a:r>
            <a:endParaRPr lang="ja-JP" altLang="en-US" sz="1350" dirty="0"/>
          </a:p>
        </p:txBody>
      </p:sp>
      <p:sp>
        <p:nvSpPr>
          <p:cNvPr id="47" name="角丸四角形 46"/>
          <p:cNvSpPr/>
          <p:nvPr/>
        </p:nvSpPr>
        <p:spPr>
          <a:xfrm>
            <a:off x="676867" y="4865807"/>
            <a:ext cx="7641224" cy="7815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～定年退職、出産・育児等のライフイベントに対応した様々な働き方がある～</a:t>
            </a:r>
            <a:endParaRPr lang="en-US" altLang="ja-JP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3-2-7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株式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会社ソフィットウェブコンサルティング　吉枝ゆき子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ja-JP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3-2-8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ASK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エアロ・サプライチェーン・コーディネーティング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川合勝義</a:t>
            </a:r>
            <a:r>
              <a:rPr lang="zh-TW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氏</a:t>
            </a:r>
            <a:endParaRPr lang="en-US" altLang="zh-TW" sz="1050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●事例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3-2-9</a:t>
            </a:r>
            <a:r>
              <a:rPr lang="ja-JP" altLang="en-US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株式会社</a:t>
            </a:r>
            <a:r>
              <a:rPr lang="en-US" altLang="ja-JP" sz="105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Polaris</a:t>
            </a:r>
            <a:endParaRPr lang="ja-JP" altLang="en-US" sz="105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37745" y="333436"/>
            <a:ext cx="78934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3-2-1</a:t>
            </a:r>
            <a:r>
              <a:rPr lang="ja-JP" altLang="en-US" sz="2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図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部第</a:t>
            </a:r>
            <a:r>
              <a:rPr lang="en-US" altLang="ja-JP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章概要</a:t>
            </a:r>
          </a:p>
        </p:txBody>
      </p:sp>
    </p:spTree>
    <p:extLst>
      <p:ext uri="{BB962C8B-B14F-4D97-AF65-F5344CB8AC3E}">
        <p14:creationId xmlns:p14="http://schemas.microsoft.com/office/powerpoint/2010/main" val="1996444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108</Words>
  <Application>Microsoft Office PowerPoint</Application>
  <PresentationFormat>画面に合わせる 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Wingdings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2018-07-23T02:54:56Z</dcterms:created>
  <dcterms:modified xsi:type="dcterms:W3CDTF">2018-07-23T02:55:13Z</dcterms:modified>
</cp:coreProperties>
</file>