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4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FD2059-75DC-4F2C-95A5-AB63299C14A9}" type="datetimeFigureOut">
              <a:rPr kumimoji="1" lang="ja-JP" altLang="en-US" smtClean="0"/>
              <a:t>2018/7/23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ADD084-8CDA-42D8-B166-D91C4FD41B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97859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5A2B13-0AE3-4C9B-B845-3C38E122EB0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21705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251CD-433D-47AE-99F5-622619E697A9}" type="datetimeFigureOut">
              <a:rPr kumimoji="1" lang="ja-JP" altLang="en-US" smtClean="0"/>
              <a:t>2018/7/23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BAC7D-97B0-4DF9-958B-6BEFEAB102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8680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251CD-433D-47AE-99F5-622619E697A9}" type="datetimeFigureOut">
              <a:rPr kumimoji="1" lang="ja-JP" altLang="en-US" smtClean="0"/>
              <a:t>2018/7/23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BAC7D-97B0-4DF9-958B-6BEFEAB102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4609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251CD-433D-47AE-99F5-622619E697A9}" type="datetimeFigureOut">
              <a:rPr kumimoji="1" lang="ja-JP" altLang="en-US" smtClean="0"/>
              <a:t>2018/7/23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BAC7D-97B0-4DF9-958B-6BEFEAB102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09202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17DB9-6303-4D25-8084-53163179D960}" type="datetime1">
              <a:rPr kumimoji="1" lang="ja-JP" altLang="en-US" smtClean="0"/>
              <a:t>2018/7/23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9341960" y="6481391"/>
            <a:ext cx="2844800" cy="365125"/>
          </a:xfrm>
        </p:spPr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46735" y="110046"/>
            <a:ext cx="11699080" cy="369332"/>
          </a:xfrm>
        </p:spPr>
        <p:txBody>
          <a:bodyPr wrap="square">
            <a:spAutoFit/>
          </a:bodyPr>
          <a:lstStyle>
            <a:lvl1pPr algn="l">
              <a:defRPr lang="ja-JP" altLang="en-US" sz="20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47133" y="3104966"/>
            <a:ext cx="1853071" cy="276999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46735" y="3769295"/>
            <a:ext cx="1298432" cy="193899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46735" y="4365106"/>
            <a:ext cx="1102866" cy="14542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46186" y="522023"/>
            <a:ext cx="11699631" cy="467408"/>
          </a:xfrm>
          <a:solidFill>
            <a:srgbClr val="0098D0">
              <a:alpha val="40000"/>
            </a:srgbClr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dirty="0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4008163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251CD-433D-47AE-99F5-622619E697A9}" type="datetimeFigureOut">
              <a:rPr kumimoji="1" lang="ja-JP" altLang="en-US" smtClean="0"/>
              <a:t>2018/7/23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BAC7D-97B0-4DF9-958B-6BEFEAB102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4432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251CD-433D-47AE-99F5-622619E697A9}" type="datetimeFigureOut">
              <a:rPr kumimoji="1" lang="ja-JP" altLang="en-US" smtClean="0"/>
              <a:t>2018/7/23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BAC7D-97B0-4DF9-958B-6BEFEAB102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281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251CD-433D-47AE-99F5-622619E697A9}" type="datetimeFigureOut">
              <a:rPr kumimoji="1" lang="ja-JP" altLang="en-US" smtClean="0"/>
              <a:t>2018/7/23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BAC7D-97B0-4DF9-958B-6BEFEAB102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4701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251CD-433D-47AE-99F5-622619E697A9}" type="datetimeFigureOut">
              <a:rPr kumimoji="1" lang="ja-JP" altLang="en-US" smtClean="0"/>
              <a:t>2018/7/23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BAC7D-97B0-4DF9-958B-6BEFEAB102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6321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251CD-433D-47AE-99F5-622619E697A9}" type="datetimeFigureOut">
              <a:rPr kumimoji="1" lang="ja-JP" altLang="en-US" smtClean="0"/>
              <a:t>2018/7/23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BAC7D-97B0-4DF9-958B-6BEFEAB102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6849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251CD-433D-47AE-99F5-622619E697A9}" type="datetimeFigureOut">
              <a:rPr kumimoji="1" lang="ja-JP" altLang="en-US" smtClean="0"/>
              <a:t>2018/7/23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BAC7D-97B0-4DF9-958B-6BEFEAB102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050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251CD-433D-47AE-99F5-622619E697A9}" type="datetimeFigureOut">
              <a:rPr kumimoji="1" lang="ja-JP" altLang="en-US" smtClean="0"/>
              <a:t>2018/7/23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BAC7D-97B0-4DF9-958B-6BEFEAB102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7137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251CD-433D-47AE-99F5-622619E697A9}" type="datetimeFigureOut">
              <a:rPr kumimoji="1" lang="ja-JP" altLang="en-US" smtClean="0"/>
              <a:t>2018/7/23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BAC7D-97B0-4DF9-958B-6BEFEAB102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8075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4251CD-433D-47AE-99F5-622619E697A9}" type="datetimeFigureOut">
              <a:rPr kumimoji="1" lang="ja-JP" altLang="en-US" smtClean="0"/>
              <a:t>2018/7/23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3BAC7D-97B0-4DF9-958B-6BEFEAB102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3663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8451563" y="6500037"/>
            <a:ext cx="2133600" cy="365125"/>
          </a:xfrm>
        </p:spPr>
        <p:txBody>
          <a:bodyPr/>
          <a:lstStyle/>
          <a:p>
            <a:fld id="{D9550142-B990-490A-A107-ED7302A7FD52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  <p:sp>
        <p:nvSpPr>
          <p:cNvPr id="9" name="角丸四角形 8"/>
          <p:cNvSpPr/>
          <p:nvPr/>
        </p:nvSpPr>
        <p:spPr>
          <a:xfrm>
            <a:off x="7965694" y="2311865"/>
            <a:ext cx="2209130" cy="693064"/>
          </a:xfrm>
          <a:prstGeom prst="roundRect">
            <a:avLst/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高レベル</a:t>
            </a:r>
            <a:endParaRPr lang="en-US" altLang="ja-JP" sz="3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2005779" y="2366009"/>
            <a:ext cx="55011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sz="3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業務で</a:t>
            </a:r>
            <a:r>
              <a:rPr lang="en-US" altLang="ja-JP" sz="3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IT</a:t>
            </a:r>
            <a:r>
              <a:rPr lang="ja-JP" altLang="en-US" sz="3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化している</a:t>
            </a:r>
            <a:r>
              <a:rPr lang="ja-JP" altLang="en-US" sz="3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・・・</a:t>
            </a:r>
            <a:endParaRPr lang="ja-JP" altLang="en-US" sz="3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283107" y="3506223"/>
            <a:ext cx="62238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sz="3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3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3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業務で</a:t>
            </a:r>
            <a:r>
              <a:rPr lang="en-US" altLang="ja-JP" sz="3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IT</a:t>
            </a:r>
            <a:r>
              <a:rPr lang="ja-JP" altLang="en-US" sz="3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化している</a:t>
            </a:r>
            <a:r>
              <a:rPr lang="ja-JP" altLang="en-US" sz="3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・・・</a:t>
            </a:r>
            <a:endParaRPr lang="ja-JP" altLang="en-US" sz="3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7965694" y="3476901"/>
            <a:ext cx="2209130" cy="693064"/>
          </a:xfrm>
          <a:prstGeom prst="roundRect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中レベル</a:t>
            </a:r>
            <a:endParaRPr lang="en-US" altLang="ja-JP" sz="3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047135" y="4575605"/>
            <a:ext cx="64597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sz="3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3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3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3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業務で</a:t>
            </a:r>
            <a:r>
              <a:rPr lang="en-US" altLang="ja-JP" sz="3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IT</a:t>
            </a:r>
            <a:r>
              <a:rPr lang="ja-JP" altLang="en-US" sz="3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化している　</a:t>
            </a:r>
            <a:r>
              <a:rPr lang="ja-JP" altLang="en-US" sz="3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・・・</a:t>
            </a:r>
            <a:endParaRPr lang="ja-JP" altLang="en-US" sz="3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7965694" y="4641937"/>
            <a:ext cx="2209130" cy="693064"/>
          </a:xfrm>
          <a:prstGeom prst="roundRect">
            <a:avLst/>
          </a:prstGeom>
          <a:noFill/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導入初期</a:t>
            </a:r>
            <a:endParaRPr lang="en-US" altLang="ja-JP" sz="3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047135" y="5806973"/>
            <a:ext cx="64597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sz="3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IT</a:t>
            </a:r>
            <a:r>
              <a:rPr lang="ja-JP" altLang="en-US" sz="3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化している業務はない</a:t>
            </a:r>
            <a:r>
              <a:rPr lang="ja-JP" altLang="en-US" sz="3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・・・</a:t>
            </a:r>
            <a:endParaRPr lang="ja-JP" altLang="en-US" sz="3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7965694" y="5806973"/>
            <a:ext cx="2209130" cy="693064"/>
          </a:xfrm>
          <a:prstGeom prst="roundRect">
            <a:avLst/>
          </a:prstGeom>
          <a:noFill/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未導入</a:t>
            </a:r>
            <a:endParaRPr lang="en-US" altLang="ja-JP" sz="3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047135" y="913073"/>
            <a:ext cx="1010264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「財務</a:t>
            </a:r>
            <a:r>
              <a:rPr kumimoji="1"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・会計</a:t>
            </a:r>
            <a:r>
              <a:rPr kumimoji="1"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」、「</a:t>
            </a:r>
            <a:r>
              <a:rPr kumimoji="1"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在庫管理</a:t>
            </a:r>
            <a:r>
              <a:rPr kumimoji="1"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」、「</a:t>
            </a:r>
            <a:r>
              <a:rPr kumimoji="1"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給与管理・勤怠管理</a:t>
            </a:r>
            <a:r>
              <a:rPr kumimoji="1"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」、「</a:t>
            </a:r>
            <a:r>
              <a:rPr kumimoji="1"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受発注</a:t>
            </a:r>
            <a:r>
              <a:rPr kumimoji="1"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」、「</a:t>
            </a:r>
            <a:r>
              <a:rPr kumimoji="1"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顧客管理」の</a:t>
            </a:r>
            <a:r>
              <a:rPr kumimoji="1" lang="en-US" altLang="ja-JP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kumimoji="1" lang="ja-JP" altLang="en-US" sz="280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つの</a:t>
            </a:r>
            <a:r>
              <a:rPr kumimoji="1"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間接業務</a:t>
            </a:r>
            <a:r>
              <a:rPr kumimoji="1"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について、「</a:t>
            </a:r>
            <a:r>
              <a:rPr kumimoji="1"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パソコン等でほぼ電子化」しているもの</a:t>
            </a:r>
            <a:r>
              <a:rPr kumimoji="1"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r>
              <a:rPr kumimoji="1" lang="en-US" altLang="ja-JP" sz="2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IT</a:t>
            </a:r>
            <a:r>
              <a:rPr kumimoji="1"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化しているとして、業務数に</a:t>
            </a:r>
            <a:r>
              <a:rPr kumimoji="1"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応</a:t>
            </a:r>
            <a:r>
              <a:rPr kumimoji="1"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じて</a:t>
            </a:r>
            <a:r>
              <a:rPr kumimoji="1" lang="en-US" altLang="ja-JP" sz="2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IT</a:t>
            </a:r>
            <a:r>
              <a:rPr kumimoji="1"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導入度を定めた。</a:t>
            </a:r>
            <a:endParaRPr kumimoji="1" lang="ja-JP" altLang="en-US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51596" y="156862"/>
            <a:ext cx="87180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kumimoji="1" lang="en-US" altLang="ja-JP" sz="4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2-2-5</a:t>
            </a:r>
            <a:r>
              <a:rPr kumimoji="1" lang="ja-JP" altLang="en-US" sz="4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図　間接業務の</a:t>
            </a:r>
            <a:r>
              <a:rPr kumimoji="1" lang="en-US" altLang="ja-JP" sz="4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IT</a:t>
            </a:r>
            <a:r>
              <a:rPr kumimoji="1" lang="ja-JP" altLang="en-US" sz="4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導入度</a:t>
            </a:r>
            <a:endParaRPr kumimoji="1" lang="ja-JP" altLang="en-US" sz="4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98698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98</Words>
  <Application>Microsoft Office PowerPoint</Application>
  <PresentationFormat>ワイド画面</PresentationFormat>
  <Paragraphs>12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Meiryo UI</vt:lpstr>
      <vt:lpstr>游ゴシック</vt:lpstr>
      <vt:lpstr>游ゴシック Light</vt:lpstr>
      <vt:lpstr>Arial</vt:lpstr>
      <vt:lpstr>Calibri</vt:lpstr>
      <vt:lpstr>Calibri Light</vt:lpstr>
      <vt:lpstr>Wingdings</vt:lpstr>
      <vt:lpstr>Office Theme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2018-07-23T02:56:47Z</dcterms:created>
  <dcterms:modified xsi:type="dcterms:W3CDTF">2018-07-23T02:56:52Z</dcterms:modified>
</cp:coreProperties>
</file>