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579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1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7C80"/>
    <a:srgbClr val="FF5050"/>
    <a:srgbClr val="FF0000"/>
    <a:srgbClr val="90A2CF"/>
    <a:srgbClr val="DDE9F5"/>
    <a:srgbClr val="629DD1"/>
    <a:srgbClr val="4A66AC"/>
    <a:srgbClr val="C9C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5" autoAdjust="0"/>
  </p:normalViewPr>
  <p:slideViewPr>
    <p:cSldViewPr snapToGrid="0" showGuides="1">
      <p:cViewPr varScale="1">
        <p:scale>
          <a:sx n="68" d="100"/>
          <a:sy n="68" d="100"/>
        </p:scale>
        <p:origin x="270" y="72"/>
      </p:cViewPr>
      <p:guideLst>
        <p:guide pos="2281"/>
        <p:guide pos="3959"/>
        <p:guide orient="horz" pos="1389"/>
        <p:guide orient="horz" pos="2115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2018-03-02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 Slide with Black Signa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434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2766526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80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Picture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443734" y="26673"/>
            <a:ext cx="6462266" cy="220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1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7469635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7" imgW="470" imgH="469" progId="TCLayout.ActiveDocument.1">
                  <p:embed/>
                </p:oleObj>
              </mc:Choice>
              <mc:Fallback>
                <p:oleObj name="think-cell Slide" r:id="rId7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3" r:id="rId3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4AAD4CC-EE4C-4D40-830B-B17707AA84BC}"/>
              </a:ext>
            </a:extLst>
          </p:cNvPr>
          <p:cNvGrpSpPr/>
          <p:nvPr/>
        </p:nvGrpSpPr>
        <p:grpSpPr>
          <a:xfrm>
            <a:off x="489000" y="3252784"/>
            <a:ext cx="8784000" cy="1961384"/>
            <a:chOff x="489000" y="3252784"/>
            <a:chExt cx="8784000" cy="1961384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063686DD-67D5-4CB7-9ED8-AD87AAF4A465}"/>
                </a:ext>
              </a:extLst>
            </p:cNvPr>
            <p:cNvSpPr/>
            <p:nvPr/>
          </p:nvSpPr>
          <p:spPr>
            <a:xfrm>
              <a:off x="489000" y="3390314"/>
              <a:ext cx="6624000" cy="1823854"/>
            </a:xfrm>
            <a:prstGeom prst="rect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D3C6A27-6FED-46DF-9E95-D6A391AD1936}"/>
                </a:ext>
              </a:extLst>
            </p:cNvPr>
            <p:cNvSpPr/>
            <p:nvPr/>
          </p:nvSpPr>
          <p:spPr>
            <a:xfrm>
              <a:off x="633000" y="3630168"/>
              <a:ext cx="1728000" cy="864000"/>
            </a:xfrm>
            <a:prstGeom prst="rect">
              <a:avLst/>
            </a:prstGeom>
            <a:ln/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利害関係者との関係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7274AC-8956-4010-A902-9D223320A081}"/>
                </a:ext>
              </a:extLst>
            </p:cNvPr>
            <p:cNvSpPr/>
            <p:nvPr/>
          </p:nvSpPr>
          <p:spPr>
            <a:xfrm>
              <a:off x="2937000" y="3630168"/>
              <a:ext cx="1728000" cy="864000"/>
            </a:xfrm>
            <a:prstGeom prst="rect">
              <a:avLst/>
            </a:prstGeom>
            <a:ln/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経営体制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AA96243-3A9B-450F-A679-9F1F3A971343}"/>
                </a:ext>
              </a:extLst>
            </p:cNvPr>
            <p:cNvSpPr/>
            <p:nvPr/>
          </p:nvSpPr>
          <p:spPr>
            <a:xfrm>
              <a:off x="5241000" y="3630168"/>
              <a:ext cx="1728000" cy="864000"/>
            </a:xfrm>
            <a:prstGeom prst="rect">
              <a:avLst/>
            </a:prstGeom>
            <a:ln/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企業行動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5F0FD47-D645-49FC-8616-1A25808BC75F}"/>
                </a:ext>
              </a:extLst>
            </p:cNvPr>
            <p:cNvSpPr/>
            <p:nvPr/>
          </p:nvSpPr>
          <p:spPr>
            <a:xfrm>
              <a:off x="7545000" y="3630168"/>
              <a:ext cx="1728000" cy="864000"/>
            </a:xfrm>
            <a:prstGeom prst="rect">
              <a:avLst/>
            </a:prstGeom>
            <a:ln/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経営成果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9ACD6A23-9DEE-4052-9993-AD2064E09F37}"/>
                </a:ext>
              </a:extLst>
            </p:cNvPr>
            <p:cNvCxnSpPr>
              <a:cxnSpLocks/>
            </p:cNvCxnSpPr>
            <p:nvPr/>
          </p:nvCxnSpPr>
          <p:spPr>
            <a:xfrm>
              <a:off x="2433000" y="4062168"/>
              <a:ext cx="432000" cy="0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D92447D9-3319-41AC-82AF-F465C25EA91D}"/>
                </a:ext>
              </a:extLst>
            </p:cNvPr>
            <p:cNvCxnSpPr>
              <a:cxnSpLocks/>
            </p:cNvCxnSpPr>
            <p:nvPr/>
          </p:nvCxnSpPr>
          <p:spPr>
            <a:xfrm>
              <a:off x="4737000" y="4062168"/>
              <a:ext cx="432000" cy="0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D390B32C-EA5B-40FE-8DCC-78CC393A4A03}"/>
                </a:ext>
              </a:extLst>
            </p:cNvPr>
            <p:cNvCxnSpPr>
              <a:cxnSpLocks/>
            </p:cNvCxnSpPr>
            <p:nvPr/>
          </p:nvCxnSpPr>
          <p:spPr>
            <a:xfrm>
              <a:off x="7041000" y="4062168"/>
              <a:ext cx="432000" cy="0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DEE0A70-9104-4A7B-86D5-5992999B6B24}"/>
                </a:ext>
              </a:extLst>
            </p:cNvPr>
            <p:cNvCxnSpPr>
              <a:cxnSpLocks/>
            </p:cNvCxnSpPr>
            <p:nvPr/>
          </p:nvCxnSpPr>
          <p:spPr>
            <a:xfrm>
              <a:off x="633000" y="4854168"/>
              <a:ext cx="4032000" cy="0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17BAA6B-145A-4BA6-9DCB-094E290A57FC}"/>
                </a:ext>
              </a:extLst>
            </p:cNvPr>
            <p:cNvSpPr txBox="1"/>
            <p:nvPr/>
          </p:nvSpPr>
          <p:spPr>
            <a:xfrm>
              <a:off x="2032487" y="4715668"/>
              <a:ext cx="123303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/>
                <a:t>企業</a:t>
              </a:r>
              <a:r>
                <a:rPr kumimoji="1" lang="ja-JP" altLang="en-US" sz="1200" dirty="0" smtClean="0"/>
                <a:t>の統治構造</a:t>
              </a:r>
              <a:endParaRPr kumimoji="1" lang="en-US" altLang="ja-JP" sz="1200" dirty="0"/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BC3CC946-8388-42EA-8615-484E335A4161}"/>
                </a:ext>
              </a:extLst>
            </p:cNvPr>
            <p:cNvSpPr/>
            <p:nvPr/>
          </p:nvSpPr>
          <p:spPr>
            <a:xfrm>
              <a:off x="2867398" y="3252784"/>
              <a:ext cx="1728000" cy="2880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9525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</a:rPr>
                <a:t>4</a:t>
              </a:r>
              <a:r>
                <a:rPr kumimoji="1" lang="ja-JP" altLang="en-US" sz="1200" dirty="0">
                  <a:solidFill>
                    <a:schemeClr val="bg1"/>
                  </a:solidFill>
                </a:rPr>
                <a:t>章での分析の対象</a:t>
              </a: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489000" y="2770536"/>
            <a:ext cx="77005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1-4-1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企業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の統治構造と企業行動、経営成果の関係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6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36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2018-02-01T01:39:13Z</dcterms:created>
  <dcterms:modified xsi:type="dcterms:W3CDTF">2018-03-02T12:40:51Z</dcterms:modified>
</cp:coreProperties>
</file>