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sldIdLst>
    <p:sldId id="258" r:id="rId2"/>
  </p:sldIdLst>
  <p:sldSz cx="9906000" cy="6858000" type="A4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09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19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28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38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5480" algn="l" defTabSz="914192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2576" algn="l" defTabSz="914192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199672" algn="l" defTabSz="914192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6768" algn="l" defTabSz="914192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pos="312">
          <p15:clr>
            <a:srgbClr val="A4A3A4"/>
          </p15:clr>
        </p15:guide>
        <p15:guide id="2" pos="5928">
          <p15:clr>
            <a:srgbClr val="A4A3A4"/>
          </p15:clr>
        </p15:guide>
        <p15:guide id="3" orient="horz" pos="1040">
          <p15:clr>
            <a:srgbClr val="A4A3A4"/>
          </p15:clr>
        </p15:guide>
        <p15:guide id="4" orient="horz" pos="4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EE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60"/>
  </p:normalViewPr>
  <p:slideViewPr>
    <p:cSldViewPr snapToGrid="0">
      <p:cViewPr varScale="1">
        <p:scale>
          <a:sx n="73" d="100"/>
          <a:sy n="73" d="100"/>
        </p:scale>
        <p:origin x="420" y="60"/>
      </p:cViewPr>
      <p:guideLst>
        <p:guide pos="312"/>
        <p:guide pos="5928"/>
        <p:guide orient="horz" pos="1040"/>
        <p:guide orient="horz" pos="4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microsoft.com/office/2015/10/relationships/revisionInfo" Target="revisionInfo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itle Slide_Black_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" name="Objekt 43" hidden="1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581229138"/>
              </p:ext>
            </p:extLst>
          </p:nvPr>
        </p:nvGraphicFramePr>
        <p:xfrm>
          <a:off x="0" y="2"/>
          <a:ext cx="171979" cy="158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think-cell Slide" r:id="rId4" imgW="0" imgH="0" progId="TCLayout.ActiveDocument.1">
                  <p:embed/>
                </p:oleObj>
              </mc:Choice>
              <mc:Fallback>
                <p:oleObj name="think-cell Slide" r:id="rId4" imgW="0" imgH="0" progId="TCLayout.ActiveDocument.1">
                  <p:embed/>
                  <p:pic>
                    <p:nvPicPr>
                      <p:cNvPr id="44" name="Objekt 43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"/>
                        <a:ext cx="171979" cy="1587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 Placeholder 32"/>
          <p:cNvSpPr>
            <a:spLocks noGrp="1"/>
          </p:cNvSpPr>
          <p:nvPr>
            <p:ph type="body" sz="quarter" idx="10" hasCustomPrompt="1"/>
          </p:nvPr>
        </p:nvSpPr>
        <p:spPr>
          <a:xfrm>
            <a:off x="505442" y="4382407"/>
            <a:ext cx="5383660" cy="467563"/>
          </a:xfrm>
          <a:prstGeom prst="rect">
            <a:avLst/>
          </a:prstGeom>
        </p:spPr>
        <p:txBody>
          <a:bodyPr lIns="36000" tIns="36000" rIns="36000" bIns="36000" anchor="ctr" anchorCtr="0"/>
          <a:lstStyle>
            <a:lvl1pPr marL="0" indent="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 charset="0"/>
              <a:buNone/>
              <a:defRPr lang="en-US" sz="2000" b="1" kern="1200" spc="0" baseline="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defRPr>
            </a:lvl1pPr>
            <a:lvl2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defRPr lang="en-US" sz="2167" b="0" kern="1200" spc="0" baseline="0" dirty="0" smtClean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2pPr>
            <a:lvl3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defRPr lang="en-US" sz="2167" b="0" kern="1200" spc="0" baseline="0" dirty="0" smtClean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3pPr>
            <a:lvl4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defRPr lang="en-US" sz="2167" b="0" kern="1200" spc="0" baseline="0" dirty="0" smtClean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4pPr>
            <a:lvl5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defRPr lang="en-AU" sz="2167" b="0" kern="1200" spc="0" baseline="0" dirty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5pPr>
          </a:lstStyle>
          <a:p>
            <a:pPr lvl="0"/>
            <a:r>
              <a:rPr lang="en-US" dirty="0"/>
              <a:t>YYYY/MM/DD</a:t>
            </a:r>
            <a:r>
              <a:rPr lang="en-US" altLang="ja-JP" dirty="0"/>
              <a:t> (20pt, Bold)</a:t>
            </a:r>
            <a:endParaRPr lang="en-US" dirty="0"/>
          </a:p>
        </p:txBody>
      </p:sp>
      <p:sp>
        <p:nvSpPr>
          <p:cNvPr id="24" name="Title 1"/>
          <p:cNvSpPr>
            <a:spLocks noGrp="1"/>
          </p:cNvSpPr>
          <p:nvPr>
            <p:ph type="ctrTitle" hasCustomPrompt="1"/>
          </p:nvPr>
        </p:nvSpPr>
        <p:spPr>
          <a:xfrm>
            <a:off x="505442" y="2020322"/>
            <a:ext cx="6679806" cy="1125316"/>
          </a:xfrm>
          <a:prstGeom prst="rect">
            <a:avLst/>
          </a:prstGeom>
        </p:spPr>
        <p:txBody>
          <a:bodyPr lIns="36000" tIns="36000" rIns="36000" bIns="36000" anchor="t" anchorCtr="0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 charset="0"/>
              <a:buNone/>
              <a:defRPr kumimoji="1" lang="en-GB" sz="3200" b="1" kern="1200" spc="0" baseline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defRPr>
            </a:lvl1pPr>
          </a:lstStyle>
          <a:p>
            <a:pPr marL="0" lvl="0" indent="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 charset="0"/>
              <a:buNone/>
            </a:pPr>
            <a:r>
              <a:rPr lang="ja-JP" altLang="en-US" dirty="0"/>
              <a:t>プロジェクト名</a:t>
            </a:r>
            <a:r>
              <a:rPr lang="en-US" altLang="ja-JP" dirty="0"/>
              <a:t>(32pt, Bold)</a:t>
            </a:r>
            <a:endParaRPr lang="en-GB" dirty="0"/>
          </a:p>
        </p:txBody>
      </p:sp>
      <p:sp>
        <p:nvSpPr>
          <p:cNvPr id="25" name="Text Placeholder 32"/>
          <p:cNvSpPr>
            <a:spLocks noGrp="1"/>
          </p:cNvSpPr>
          <p:nvPr>
            <p:ph type="body" sz="quarter" idx="12" hasCustomPrompt="1"/>
          </p:nvPr>
        </p:nvSpPr>
        <p:spPr>
          <a:xfrm>
            <a:off x="505442" y="574657"/>
            <a:ext cx="5383660" cy="467563"/>
          </a:xfrm>
          <a:prstGeom prst="rect">
            <a:avLst/>
          </a:prstGeom>
        </p:spPr>
        <p:txBody>
          <a:bodyPr lIns="36000" tIns="36000" rIns="36000" bIns="36000" anchor="ctr" anchorCtr="0"/>
          <a:lstStyle>
            <a:lvl1pPr marL="0" indent="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 charset="0"/>
              <a:buNone/>
              <a:defRPr lang="en-US" sz="2400" b="1" kern="1200" spc="0" baseline="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defRPr>
            </a:lvl1pPr>
            <a:lvl2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defRPr lang="en-US" sz="2167" b="0" kern="1200" spc="0" baseline="0" dirty="0" smtClean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2pPr>
            <a:lvl3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defRPr lang="en-US" sz="2167" b="0" kern="1200" spc="0" baseline="0" dirty="0" smtClean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3pPr>
            <a:lvl4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defRPr lang="en-US" sz="2167" b="0" kern="1200" spc="0" baseline="0" dirty="0" smtClean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4pPr>
            <a:lvl5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defRPr lang="en-AU" sz="2167" b="0" kern="1200" spc="0" baseline="0" dirty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5pPr>
          </a:lstStyle>
          <a:p>
            <a:pPr lvl="0"/>
            <a:r>
              <a:rPr lang="ja-JP" altLang="en-US" dirty="0"/>
              <a:t>企業名 </a:t>
            </a:r>
            <a:r>
              <a:rPr lang="en-US" altLang="ja-JP" dirty="0"/>
              <a:t>or </a:t>
            </a:r>
            <a:r>
              <a:rPr lang="ja-JP" altLang="en-US" dirty="0"/>
              <a:t>企業ロゴ </a:t>
            </a:r>
            <a:r>
              <a:rPr lang="en-US" altLang="ja-JP" dirty="0"/>
              <a:t>(24pt, Bold)</a:t>
            </a:r>
            <a:endParaRPr lang="en-US" dirty="0"/>
          </a:p>
        </p:txBody>
      </p:sp>
      <p:pic>
        <p:nvPicPr>
          <p:cNvPr id="11" name="Picture 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5442" y="5828072"/>
            <a:ext cx="2500931" cy="427330"/>
          </a:xfrm>
          <a:prstGeom prst="rect">
            <a:avLst/>
          </a:prstGeom>
        </p:spPr>
      </p:pic>
      <p:sp>
        <p:nvSpPr>
          <p:cNvPr id="8" name="Text Placeholder 32"/>
          <p:cNvSpPr>
            <a:spLocks noGrp="1"/>
          </p:cNvSpPr>
          <p:nvPr>
            <p:ph type="body" sz="quarter" idx="13" hasCustomPrompt="1"/>
          </p:nvPr>
        </p:nvSpPr>
        <p:spPr>
          <a:xfrm>
            <a:off x="505442" y="3656177"/>
            <a:ext cx="5383660" cy="467563"/>
          </a:xfrm>
          <a:prstGeom prst="rect">
            <a:avLst/>
          </a:prstGeom>
        </p:spPr>
        <p:txBody>
          <a:bodyPr lIns="36000" tIns="36000" rIns="36000" bIns="36000" anchor="ctr" anchorCtr="0"/>
          <a:lstStyle>
            <a:lvl1pPr marL="0" indent="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 charset="0"/>
              <a:buNone/>
              <a:defRPr lang="en-US" sz="2000" b="1" kern="1200" spc="0" baseline="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defRPr>
            </a:lvl1pPr>
            <a:lvl2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defRPr lang="en-US" sz="2167" b="0" kern="1200" spc="0" baseline="0" dirty="0" smtClean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2pPr>
            <a:lvl3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defRPr lang="en-US" sz="2167" b="0" kern="1200" spc="0" baseline="0" dirty="0" smtClean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3pPr>
            <a:lvl4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defRPr lang="en-US" sz="2167" b="0" kern="1200" spc="0" baseline="0" dirty="0" smtClean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4pPr>
            <a:lvl5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defRPr lang="en-AU" sz="2167" b="0" kern="1200" spc="0" baseline="0" dirty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5pPr>
          </a:lstStyle>
          <a:p>
            <a:pPr lvl="0"/>
            <a:r>
              <a:rPr lang="ja-JP" altLang="en-US" dirty="0"/>
              <a:t>会議名</a:t>
            </a:r>
            <a:r>
              <a:rPr lang="en-US" altLang="ja-JP" dirty="0"/>
              <a:t>(20pt, Bold)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854971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6066B17-3085-45A5-A1D6-8A8A9D01155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6103" y="1638300"/>
            <a:ext cx="8911245" cy="4762500"/>
          </a:xfrm>
        </p:spPr>
        <p:txBody>
          <a:bodyPr/>
          <a:lstStyle>
            <a:lvl1pPr>
              <a:defRPr sz="1600"/>
            </a:lvl1pPr>
            <a:lvl2pPr marL="330200" indent="-330200">
              <a:buFontTx/>
              <a:buChar char="•"/>
              <a:defRPr sz="1600"/>
            </a:lvl2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E2F7FB3-CF29-4A30-903C-51C2AA5C647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5302" y="476672"/>
            <a:ext cx="8911245" cy="420752"/>
          </a:xfrm>
          <a:prstGeom prst="rect">
            <a:avLst/>
          </a:prstGeom>
        </p:spPr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アジェンダ</a:t>
            </a:r>
            <a:endParaRPr lang="en-GB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3BDFC593-E27D-4894-A5D1-2841E0D8BBAE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495303" y="944949"/>
            <a:ext cx="8911245" cy="276999"/>
          </a:xfrm>
          <a:prstGeom prst="rect">
            <a:avLst/>
          </a:prstGeom>
        </p:spPr>
        <p:txBody>
          <a:bodyPr>
            <a:spAutoFit/>
          </a:bodyPr>
          <a:lstStyle>
            <a:lvl1pPr marL="0" marR="0" indent="0" algn="l" defTabSz="990546" rtl="0" eaLnBrk="1" fontAlgn="base" latinLnBrk="0" hangingPunct="1">
              <a:lnSpc>
                <a:spcPct val="100000"/>
              </a:lnSpc>
              <a:spcBef>
                <a:spcPts val="325"/>
              </a:spcBef>
              <a:spcAft>
                <a:spcPts val="325"/>
              </a:spcAft>
              <a:buClrTx/>
              <a:buSzTx/>
              <a:buFont typeface="Arial" charset="0"/>
              <a:buNone/>
              <a:tabLst/>
              <a:defRPr sz="1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sz="2167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defRPr sz="1951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defRPr sz="1733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defRPr sz="1733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テキスト プレースホルダー 21">
            <a:extLst>
              <a:ext uri="{FF2B5EF4-FFF2-40B4-BE49-F238E27FC236}">
                <a16:creationId xmlns:a16="http://schemas.microsoft.com/office/drawing/2014/main" id="{258EA4D0-478E-4442-A112-4F7387E4814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5302" y="99325"/>
            <a:ext cx="8911245" cy="347851"/>
          </a:xfrm>
        </p:spPr>
        <p:txBody>
          <a:bodyPr anchor="b"/>
          <a:lstStyle>
            <a:lvl1pPr>
              <a:defRPr sz="18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sz="1600" b="1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defRPr sz="1600" b="1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defRPr sz="1600" b="1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defRPr sz="1600" b="1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174714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87426643"/>
              </p:ext>
            </p:extLst>
          </p:nvPr>
        </p:nvGraphicFramePr>
        <p:xfrm>
          <a:off x="1590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think-cell Slide" r:id="rId4" imgW="470" imgH="469" progId="TCLayout.ActiveDocument.1">
                  <p:embed/>
                </p:oleObj>
              </mc:Choice>
              <mc:Fallback>
                <p:oleObj name="think-cell Slide" r:id="rId4" imgW="470" imgH="469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90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95302" y="476672"/>
            <a:ext cx="8911245" cy="420752"/>
          </a:xfrm>
          <a:prstGeom prst="rect">
            <a:avLst/>
          </a:prstGeom>
        </p:spPr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2"/>
          </p:nvPr>
        </p:nvSpPr>
        <p:spPr>
          <a:xfrm>
            <a:off x="495303" y="944949"/>
            <a:ext cx="8911245" cy="276999"/>
          </a:xfrm>
          <a:prstGeom prst="rect">
            <a:avLst/>
          </a:prstGeom>
        </p:spPr>
        <p:txBody>
          <a:bodyPr>
            <a:spAutoFit/>
          </a:bodyPr>
          <a:lstStyle>
            <a:lvl1pPr marL="0" marR="0" indent="0" algn="l" defTabSz="990546" rtl="0" eaLnBrk="1" fontAlgn="base" latinLnBrk="0" hangingPunct="1">
              <a:lnSpc>
                <a:spcPct val="100000"/>
              </a:lnSpc>
              <a:spcBef>
                <a:spcPts val="325"/>
              </a:spcBef>
              <a:spcAft>
                <a:spcPts val="325"/>
              </a:spcAft>
              <a:buClrTx/>
              <a:buSzTx/>
              <a:buFont typeface="Arial" charset="0"/>
              <a:buNone/>
              <a:tabLst/>
              <a:defRPr sz="1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sz="2167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defRPr sz="1951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defRPr sz="1733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defRPr sz="1733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テキスト プレースホルダー 21"/>
          <p:cNvSpPr>
            <a:spLocks noGrp="1"/>
          </p:cNvSpPr>
          <p:nvPr>
            <p:ph type="body" sz="quarter" idx="13"/>
          </p:nvPr>
        </p:nvSpPr>
        <p:spPr>
          <a:xfrm>
            <a:off x="495302" y="99325"/>
            <a:ext cx="8911245" cy="347851"/>
          </a:xfrm>
        </p:spPr>
        <p:txBody>
          <a:bodyPr anchor="b"/>
          <a:lstStyle>
            <a:lvl1pPr>
              <a:defRPr sz="18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sz="1600" b="1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defRPr sz="1600" b="1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defRPr sz="1600" b="1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defRPr sz="1600" b="1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12209640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1.xml"/><Relationship Id="rId5" Type="http://schemas.openxmlformats.org/officeDocument/2006/relationships/vmlDrawing" Target="../drawings/vmlDrawing1.v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4040452073"/>
              </p:ext>
            </p:extLst>
          </p:nvPr>
        </p:nvGraphicFramePr>
        <p:xfrm>
          <a:off x="1590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think-cell Slide" r:id="rId7" imgW="470" imgH="469" progId="TCLayout.ActiveDocument.1">
                  <p:embed/>
                </p:oleObj>
              </mc:Choice>
              <mc:Fallback>
                <p:oleObj name="think-cell Slide" r:id="rId7" imgW="470" imgH="469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90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506104" y="111301"/>
            <a:ext cx="8911245" cy="78612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dirty="0"/>
              <a:t>Master Title Slide Headline</a:t>
            </a:r>
            <a:endParaRPr lang="en-CA" dirty="0"/>
          </a:p>
        </p:txBody>
      </p:sp>
      <p:sp>
        <p:nvSpPr>
          <p:cNvPr id="6" name="Text Placeholder 19"/>
          <p:cNvSpPr>
            <a:spLocks noGrp="1"/>
          </p:cNvSpPr>
          <p:nvPr>
            <p:ph type="body" idx="1"/>
          </p:nvPr>
        </p:nvSpPr>
        <p:spPr>
          <a:xfrm>
            <a:off x="506101" y="1082677"/>
            <a:ext cx="8915400" cy="45259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GB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9136819" y="6623714"/>
            <a:ext cx="287507" cy="226591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algn="ctr"/>
            <a:fld id="{989496C2-B50A-F244-A0A1-E3849033C8B1}" type="slidenum">
              <a:rPr lang="en-GB" altLang="ja-JP" sz="100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pPr algn="ctr"/>
              <a:t>‹#›</a:t>
            </a:fld>
            <a:endParaRPr kumimoji="1" lang="ja-JP" altLang="en-US" sz="1000" i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820229" y="6623714"/>
            <a:ext cx="3192148" cy="226591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>
            <a:defPPr>
              <a:defRPr lang="de-DE"/>
            </a:defPPr>
            <a:lvl1pPr algn="ct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Copyright © 2018 Accenture 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1" r:id="rId2"/>
    <p:sldLayoutId id="2147483710" r:id="rId3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lang="de-DE" sz="2600" b="1" kern="1200" dirty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767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767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767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767" b="1">
          <a:solidFill>
            <a:schemeClr val="tx1"/>
          </a:solidFill>
          <a:latin typeface="Arial" charset="0"/>
        </a:defRPr>
      </a:lvl5pPr>
      <a:lvl6pPr marL="495273" algn="l" rtl="0" eaLnBrk="1" fontAlgn="base" hangingPunct="1">
        <a:spcBef>
          <a:spcPct val="0"/>
        </a:spcBef>
        <a:spcAft>
          <a:spcPct val="0"/>
        </a:spcAft>
        <a:defRPr kumimoji="1" b="1">
          <a:solidFill>
            <a:schemeClr val="tx1"/>
          </a:solidFill>
          <a:latin typeface="Arial" charset="0"/>
        </a:defRPr>
      </a:lvl6pPr>
      <a:lvl7pPr marL="990546" algn="l" rtl="0" eaLnBrk="1" fontAlgn="base" hangingPunct="1">
        <a:spcBef>
          <a:spcPct val="0"/>
        </a:spcBef>
        <a:spcAft>
          <a:spcPct val="0"/>
        </a:spcAft>
        <a:defRPr kumimoji="1" b="1">
          <a:solidFill>
            <a:schemeClr val="tx1"/>
          </a:solidFill>
          <a:latin typeface="Arial" charset="0"/>
        </a:defRPr>
      </a:lvl7pPr>
      <a:lvl8pPr marL="1485818" algn="l" rtl="0" eaLnBrk="1" fontAlgn="base" hangingPunct="1">
        <a:spcBef>
          <a:spcPct val="0"/>
        </a:spcBef>
        <a:spcAft>
          <a:spcPct val="0"/>
        </a:spcAft>
        <a:defRPr kumimoji="1" b="1">
          <a:solidFill>
            <a:schemeClr val="tx1"/>
          </a:solidFill>
          <a:latin typeface="Arial" charset="0"/>
        </a:defRPr>
      </a:lvl8pPr>
      <a:lvl9pPr marL="1981089" algn="l" rtl="0" eaLnBrk="1" fontAlgn="base" hangingPunct="1">
        <a:spcBef>
          <a:spcPct val="0"/>
        </a:spcBef>
        <a:spcAft>
          <a:spcPct val="0"/>
        </a:spcAft>
        <a:defRPr kumimoji="1" b="1">
          <a:solidFill>
            <a:schemeClr val="tx1"/>
          </a:solidFill>
          <a:latin typeface="Arial" charset="0"/>
        </a:defRPr>
      </a:lvl9pPr>
    </p:titleStyle>
    <p:bodyStyle>
      <a:lvl1pPr marL="0" indent="0" algn="l" rtl="0" eaLnBrk="1" fontAlgn="base" hangingPunct="1">
        <a:spcBef>
          <a:spcPts val="325"/>
        </a:spcBef>
        <a:spcAft>
          <a:spcPts val="325"/>
        </a:spcAft>
        <a:buFont typeface="Arial" charset="0"/>
        <a:buNone/>
        <a:defRPr kumimoji="1" sz="2817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393811" indent="-204644" algn="l" rtl="0" eaLnBrk="1" fontAlgn="base" hangingPunct="1">
        <a:spcBef>
          <a:spcPts val="325"/>
        </a:spcBef>
        <a:spcAft>
          <a:spcPts val="325"/>
        </a:spcAft>
        <a:buFont typeface="Wingdings" panose="05000000000000000000" pitchFamily="2" charset="2"/>
        <a:buChar char="l"/>
        <a:defRPr kumimoji="1" sz="26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582977" indent="-189166" algn="l" rtl="0" eaLnBrk="1" fontAlgn="base" hangingPunct="1">
        <a:spcBef>
          <a:spcPts val="325"/>
        </a:spcBef>
        <a:spcAft>
          <a:spcPts val="325"/>
        </a:spcAft>
        <a:buFont typeface="Arial" panose="020B0604020202020204" pitchFamily="34" charset="0"/>
        <a:buChar char="-"/>
        <a:defRPr kumimoji="1" sz="2167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772143" indent="-189166" algn="l" rtl="0" eaLnBrk="1" fontAlgn="base" hangingPunct="1">
        <a:spcBef>
          <a:spcPts val="325"/>
        </a:spcBef>
        <a:spcAft>
          <a:spcPts val="325"/>
        </a:spcAft>
        <a:buFont typeface="Wingdings" panose="05000000000000000000" pitchFamily="2" charset="2"/>
        <a:buChar char="l"/>
        <a:defRPr kumimoji="1" sz="195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976788" indent="-204644" algn="l" rtl="0" eaLnBrk="1" fontAlgn="base" hangingPunct="1">
        <a:spcBef>
          <a:spcPts val="325"/>
        </a:spcBef>
        <a:spcAft>
          <a:spcPts val="325"/>
        </a:spcAft>
        <a:buFont typeface="Arial" charset="0"/>
        <a:buChar char="•"/>
        <a:defRPr kumimoji="1" sz="195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2723999" indent="-247636" algn="l" defTabSz="990546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270" indent="-247636" algn="l" defTabSz="990546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543" indent="-247636" algn="l" defTabSz="990546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815" indent="-247636" algn="l" defTabSz="990546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90546" rtl="0" eaLnBrk="1" latinLnBrk="0" hangingPunct="1">
        <a:defRPr kumimoji="1" sz="1951" kern="1200">
          <a:solidFill>
            <a:schemeClr val="tx1"/>
          </a:solidFill>
          <a:latin typeface="+mn-lt"/>
          <a:ea typeface="+mn-ea"/>
          <a:cs typeface="+mn-cs"/>
        </a:defRPr>
      </a:lvl1pPr>
      <a:lvl2pPr marL="495273" algn="l" defTabSz="990546" rtl="0" eaLnBrk="1" latinLnBrk="0" hangingPunct="1">
        <a:defRPr kumimoji="1" sz="1951" kern="1200">
          <a:solidFill>
            <a:schemeClr val="tx1"/>
          </a:solidFill>
          <a:latin typeface="+mn-lt"/>
          <a:ea typeface="+mn-ea"/>
          <a:cs typeface="+mn-cs"/>
        </a:defRPr>
      </a:lvl2pPr>
      <a:lvl3pPr marL="990546" algn="l" defTabSz="990546" rtl="0" eaLnBrk="1" latinLnBrk="0" hangingPunct="1">
        <a:defRPr kumimoji="1" sz="1951" kern="1200">
          <a:solidFill>
            <a:schemeClr val="tx1"/>
          </a:solidFill>
          <a:latin typeface="+mn-lt"/>
          <a:ea typeface="+mn-ea"/>
          <a:cs typeface="+mn-cs"/>
        </a:defRPr>
      </a:lvl3pPr>
      <a:lvl4pPr marL="1485818" algn="l" defTabSz="990546" rtl="0" eaLnBrk="1" latinLnBrk="0" hangingPunct="1">
        <a:defRPr kumimoji="1" sz="1951" kern="1200">
          <a:solidFill>
            <a:schemeClr val="tx1"/>
          </a:solidFill>
          <a:latin typeface="+mn-lt"/>
          <a:ea typeface="+mn-ea"/>
          <a:cs typeface="+mn-cs"/>
        </a:defRPr>
      </a:lvl4pPr>
      <a:lvl5pPr marL="1981089" algn="l" defTabSz="990546" rtl="0" eaLnBrk="1" latinLnBrk="0" hangingPunct="1">
        <a:defRPr kumimoji="1" sz="1951" kern="1200">
          <a:solidFill>
            <a:schemeClr val="tx1"/>
          </a:solidFill>
          <a:latin typeface="+mn-lt"/>
          <a:ea typeface="+mn-ea"/>
          <a:cs typeface="+mn-cs"/>
        </a:defRPr>
      </a:lvl5pPr>
      <a:lvl6pPr marL="2476362" algn="l" defTabSz="990546" rtl="0" eaLnBrk="1" latinLnBrk="0" hangingPunct="1">
        <a:defRPr kumimoji="1" sz="1951" kern="1200">
          <a:solidFill>
            <a:schemeClr val="tx1"/>
          </a:solidFill>
          <a:latin typeface="+mn-lt"/>
          <a:ea typeface="+mn-ea"/>
          <a:cs typeface="+mn-cs"/>
        </a:defRPr>
      </a:lvl6pPr>
      <a:lvl7pPr marL="2971635" algn="l" defTabSz="990546" rtl="0" eaLnBrk="1" latinLnBrk="0" hangingPunct="1">
        <a:defRPr kumimoji="1" sz="1951" kern="1200">
          <a:solidFill>
            <a:schemeClr val="tx1"/>
          </a:solidFill>
          <a:latin typeface="+mn-lt"/>
          <a:ea typeface="+mn-ea"/>
          <a:cs typeface="+mn-cs"/>
        </a:defRPr>
      </a:lvl7pPr>
      <a:lvl8pPr marL="3466907" algn="l" defTabSz="990546" rtl="0" eaLnBrk="1" latinLnBrk="0" hangingPunct="1">
        <a:defRPr kumimoji="1" sz="1951" kern="1200">
          <a:solidFill>
            <a:schemeClr val="tx1"/>
          </a:solidFill>
          <a:latin typeface="+mn-lt"/>
          <a:ea typeface="+mn-ea"/>
          <a:cs typeface="+mn-cs"/>
        </a:defRPr>
      </a:lvl8pPr>
      <a:lvl9pPr marL="3962180" algn="l" defTabSz="990546" rtl="0" eaLnBrk="1" latinLnBrk="0" hangingPunct="1">
        <a:defRPr kumimoji="1" sz="19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C014E7B-303A-4CEF-8489-B376D3ECCFA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/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3B3BAD37-19EE-4570-A6B9-5A18A6C42333}"/>
              </a:ext>
            </a:extLst>
          </p:cNvPr>
          <p:cNvGrpSpPr/>
          <p:nvPr/>
        </p:nvGrpSpPr>
        <p:grpSpPr>
          <a:xfrm>
            <a:off x="996209" y="1366444"/>
            <a:ext cx="7909429" cy="4701804"/>
            <a:chOff x="1103239" y="831872"/>
            <a:chExt cx="7909429" cy="4701804"/>
          </a:xfrm>
        </p:grpSpPr>
        <p:sp>
          <p:nvSpPr>
            <p:cNvPr id="5" name="四角形: 角を丸くする 4">
              <a:extLst>
                <a:ext uri="{FF2B5EF4-FFF2-40B4-BE49-F238E27FC236}">
                  <a16:creationId xmlns:a16="http://schemas.microsoft.com/office/drawing/2014/main" id="{B732538D-62F2-4FCD-A90B-9C071DD1CC7E}"/>
                </a:ext>
              </a:extLst>
            </p:cNvPr>
            <p:cNvSpPr/>
            <p:nvPr/>
          </p:nvSpPr>
          <p:spPr bwMode="gray">
            <a:xfrm>
              <a:off x="1103239" y="4523361"/>
              <a:ext cx="1879955" cy="1010315"/>
            </a:xfrm>
            <a:prstGeom prst="roundRect">
              <a:avLst/>
            </a:prstGeom>
            <a:solidFill>
              <a:schemeClr val="bg1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b="1" kern="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現状認識</a:t>
              </a:r>
            </a:p>
          </p:txBody>
        </p:sp>
        <p:sp>
          <p:nvSpPr>
            <p:cNvPr id="7" name="下矢印 6">
              <a:extLst>
                <a:ext uri="{FF2B5EF4-FFF2-40B4-BE49-F238E27FC236}">
                  <a16:creationId xmlns:a16="http://schemas.microsoft.com/office/drawing/2014/main" id="{77BAA685-1507-41DB-A9FD-9BA7E97EF4FA}"/>
                </a:ext>
              </a:extLst>
            </p:cNvPr>
            <p:cNvSpPr/>
            <p:nvPr/>
          </p:nvSpPr>
          <p:spPr>
            <a:xfrm rot="16200000">
              <a:off x="3296217" y="-272161"/>
              <a:ext cx="3960584" cy="6282629"/>
            </a:xfrm>
            <a:custGeom>
              <a:avLst/>
              <a:gdLst>
                <a:gd name="connsiteX0" fmla="*/ 0 w 332092"/>
                <a:gd name="connsiteY0" fmla="*/ 504404 h 670450"/>
                <a:gd name="connsiteX1" fmla="*/ 83023 w 332092"/>
                <a:gd name="connsiteY1" fmla="*/ 504404 h 670450"/>
                <a:gd name="connsiteX2" fmla="*/ 83023 w 332092"/>
                <a:gd name="connsiteY2" fmla="*/ 0 h 670450"/>
                <a:gd name="connsiteX3" fmla="*/ 249069 w 332092"/>
                <a:gd name="connsiteY3" fmla="*/ 0 h 670450"/>
                <a:gd name="connsiteX4" fmla="*/ 249069 w 332092"/>
                <a:gd name="connsiteY4" fmla="*/ 504404 h 670450"/>
                <a:gd name="connsiteX5" fmla="*/ 332092 w 332092"/>
                <a:gd name="connsiteY5" fmla="*/ 504404 h 670450"/>
                <a:gd name="connsiteX6" fmla="*/ 166046 w 332092"/>
                <a:gd name="connsiteY6" fmla="*/ 670450 h 670450"/>
                <a:gd name="connsiteX7" fmla="*/ 0 w 332092"/>
                <a:gd name="connsiteY7" fmla="*/ 504404 h 670450"/>
                <a:gd name="connsiteX0" fmla="*/ 0 w 332092"/>
                <a:gd name="connsiteY0" fmla="*/ 504404 h 670450"/>
                <a:gd name="connsiteX1" fmla="*/ 83023 w 332092"/>
                <a:gd name="connsiteY1" fmla="*/ 504404 h 670450"/>
                <a:gd name="connsiteX2" fmla="*/ 83023 w 332092"/>
                <a:gd name="connsiteY2" fmla="*/ 0 h 670450"/>
                <a:gd name="connsiteX3" fmla="*/ 249069 w 332092"/>
                <a:gd name="connsiteY3" fmla="*/ 504404 h 670450"/>
                <a:gd name="connsiteX4" fmla="*/ 332092 w 332092"/>
                <a:gd name="connsiteY4" fmla="*/ 504404 h 670450"/>
                <a:gd name="connsiteX5" fmla="*/ 166046 w 332092"/>
                <a:gd name="connsiteY5" fmla="*/ 670450 h 670450"/>
                <a:gd name="connsiteX6" fmla="*/ 0 w 332092"/>
                <a:gd name="connsiteY6" fmla="*/ 504404 h 670450"/>
                <a:gd name="connsiteX0" fmla="*/ 150939 w 483031"/>
                <a:gd name="connsiteY0" fmla="*/ 366292 h 532338"/>
                <a:gd name="connsiteX1" fmla="*/ 233962 w 483031"/>
                <a:gd name="connsiteY1" fmla="*/ 366292 h 532338"/>
                <a:gd name="connsiteX2" fmla="*/ 0 w 483031"/>
                <a:gd name="connsiteY2" fmla="*/ 0 h 532338"/>
                <a:gd name="connsiteX3" fmla="*/ 400008 w 483031"/>
                <a:gd name="connsiteY3" fmla="*/ 366292 h 532338"/>
                <a:gd name="connsiteX4" fmla="*/ 483031 w 483031"/>
                <a:gd name="connsiteY4" fmla="*/ 366292 h 532338"/>
                <a:gd name="connsiteX5" fmla="*/ 316985 w 483031"/>
                <a:gd name="connsiteY5" fmla="*/ 532338 h 532338"/>
                <a:gd name="connsiteX6" fmla="*/ 150939 w 483031"/>
                <a:gd name="connsiteY6" fmla="*/ 366292 h 532338"/>
                <a:gd name="connsiteX0" fmla="*/ 150939 w 483031"/>
                <a:gd name="connsiteY0" fmla="*/ 366292 h 532338"/>
                <a:gd name="connsiteX1" fmla="*/ 233962 w 483031"/>
                <a:gd name="connsiteY1" fmla="*/ 366292 h 532338"/>
                <a:gd name="connsiteX2" fmla="*/ 0 w 483031"/>
                <a:gd name="connsiteY2" fmla="*/ 0 h 532338"/>
                <a:gd name="connsiteX3" fmla="*/ 400008 w 483031"/>
                <a:gd name="connsiteY3" fmla="*/ 366292 h 532338"/>
                <a:gd name="connsiteX4" fmla="*/ 483031 w 483031"/>
                <a:gd name="connsiteY4" fmla="*/ 366292 h 532338"/>
                <a:gd name="connsiteX5" fmla="*/ 316985 w 483031"/>
                <a:gd name="connsiteY5" fmla="*/ 532338 h 532338"/>
                <a:gd name="connsiteX6" fmla="*/ 150939 w 483031"/>
                <a:gd name="connsiteY6" fmla="*/ 366292 h 532338"/>
                <a:gd name="connsiteX0" fmla="*/ 150939 w 483031"/>
                <a:gd name="connsiteY0" fmla="*/ 366292 h 532338"/>
                <a:gd name="connsiteX1" fmla="*/ 233962 w 483031"/>
                <a:gd name="connsiteY1" fmla="*/ 366292 h 532338"/>
                <a:gd name="connsiteX2" fmla="*/ 0 w 483031"/>
                <a:gd name="connsiteY2" fmla="*/ 0 h 532338"/>
                <a:gd name="connsiteX3" fmla="*/ 400008 w 483031"/>
                <a:gd name="connsiteY3" fmla="*/ 366292 h 532338"/>
                <a:gd name="connsiteX4" fmla="*/ 483031 w 483031"/>
                <a:gd name="connsiteY4" fmla="*/ 366292 h 532338"/>
                <a:gd name="connsiteX5" fmla="*/ 316985 w 483031"/>
                <a:gd name="connsiteY5" fmla="*/ 532338 h 532338"/>
                <a:gd name="connsiteX6" fmla="*/ 150939 w 483031"/>
                <a:gd name="connsiteY6" fmla="*/ 366292 h 532338"/>
                <a:gd name="connsiteX0" fmla="*/ 150939 w 483031"/>
                <a:gd name="connsiteY0" fmla="*/ 366292 h 532338"/>
                <a:gd name="connsiteX1" fmla="*/ 233962 w 483031"/>
                <a:gd name="connsiteY1" fmla="*/ 366292 h 532338"/>
                <a:gd name="connsiteX2" fmla="*/ 0 w 483031"/>
                <a:gd name="connsiteY2" fmla="*/ 0 h 532338"/>
                <a:gd name="connsiteX3" fmla="*/ 400008 w 483031"/>
                <a:gd name="connsiteY3" fmla="*/ 366292 h 532338"/>
                <a:gd name="connsiteX4" fmla="*/ 483031 w 483031"/>
                <a:gd name="connsiteY4" fmla="*/ 366292 h 532338"/>
                <a:gd name="connsiteX5" fmla="*/ 316985 w 483031"/>
                <a:gd name="connsiteY5" fmla="*/ 532338 h 532338"/>
                <a:gd name="connsiteX6" fmla="*/ 150939 w 483031"/>
                <a:gd name="connsiteY6" fmla="*/ 366292 h 532338"/>
                <a:gd name="connsiteX0" fmla="*/ 150939 w 483031"/>
                <a:gd name="connsiteY0" fmla="*/ 366292 h 532338"/>
                <a:gd name="connsiteX1" fmla="*/ 233962 w 483031"/>
                <a:gd name="connsiteY1" fmla="*/ 366292 h 532338"/>
                <a:gd name="connsiteX2" fmla="*/ 0 w 483031"/>
                <a:gd name="connsiteY2" fmla="*/ 0 h 532338"/>
                <a:gd name="connsiteX3" fmla="*/ 400008 w 483031"/>
                <a:gd name="connsiteY3" fmla="*/ 366292 h 532338"/>
                <a:gd name="connsiteX4" fmla="*/ 483031 w 483031"/>
                <a:gd name="connsiteY4" fmla="*/ 366292 h 532338"/>
                <a:gd name="connsiteX5" fmla="*/ 316985 w 483031"/>
                <a:gd name="connsiteY5" fmla="*/ 532338 h 532338"/>
                <a:gd name="connsiteX6" fmla="*/ 150939 w 483031"/>
                <a:gd name="connsiteY6" fmla="*/ 366292 h 532338"/>
                <a:gd name="connsiteX0" fmla="*/ 150939 w 483031"/>
                <a:gd name="connsiteY0" fmla="*/ 366292 h 532338"/>
                <a:gd name="connsiteX1" fmla="*/ 233962 w 483031"/>
                <a:gd name="connsiteY1" fmla="*/ 366292 h 532338"/>
                <a:gd name="connsiteX2" fmla="*/ 0 w 483031"/>
                <a:gd name="connsiteY2" fmla="*/ 0 h 532338"/>
                <a:gd name="connsiteX3" fmla="*/ 400008 w 483031"/>
                <a:gd name="connsiteY3" fmla="*/ 366292 h 532338"/>
                <a:gd name="connsiteX4" fmla="*/ 483031 w 483031"/>
                <a:gd name="connsiteY4" fmla="*/ 366292 h 532338"/>
                <a:gd name="connsiteX5" fmla="*/ 316985 w 483031"/>
                <a:gd name="connsiteY5" fmla="*/ 532338 h 532338"/>
                <a:gd name="connsiteX6" fmla="*/ 150939 w 483031"/>
                <a:gd name="connsiteY6" fmla="*/ 366292 h 532338"/>
                <a:gd name="connsiteX0" fmla="*/ 150939 w 483031"/>
                <a:gd name="connsiteY0" fmla="*/ 366292 h 532338"/>
                <a:gd name="connsiteX1" fmla="*/ 246495 w 483031"/>
                <a:gd name="connsiteY1" fmla="*/ 366292 h 532338"/>
                <a:gd name="connsiteX2" fmla="*/ 0 w 483031"/>
                <a:gd name="connsiteY2" fmla="*/ 0 h 532338"/>
                <a:gd name="connsiteX3" fmla="*/ 400008 w 483031"/>
                <a:gd name="connsiteY3" fmla="*/ 366292 h 532338"/>
                <a:gd name="connsiteX4" fmla="*/ 483031 w 483031"/>
                <a:gd name="connsiteY4" fmla="*/ 366292 h 532338"/>
                <a:gd name="connsiteX5" fmla="*/ 316985 w 483031"/>
                <a:gd name="connsiteY5" fmla="*/ 532338 h 532338"/>
                <a:gd name="connsiteX6" fmla="*/ 150939 w 483031"/>
                <a:gd name="connsiteY6" fmla="*/ 366292 h 532338"/>
                <a:gd name="connsiteX0" fmla="*/ 165562 w 483031"/>
                <a:gd name="connsiteY0" fmla="*/ 371054 h 532338"/>
                <a:gd name="connsiteX1" fmla="*/ 246495 w 483031"/>
                <a:gd name="connsiteY1" fmla="*/ 366292 h 532338"/>
                <a:gd name="connsiteX2" fmla="*/ 0 w 483031"/>
                <a:gd name="connsiteY2" fmla="*/ 0 h 532338"/>
                <a:gd name="connsiteX3" fmla="*/ 400008 w 483031"/>
                <a:gd name="connsiteY3" fmla="*/ 366292 h 532338"/>
                <a:gd name="connsiteX4" fmla="*/ 483031 w 483031"/>
                <a:gd name="connsiteY4" fmla="*/ 366292 h 532338"/>
                <a:gd name="connsiteX5" fmla="*/ 316985 w 483031"/>
                <a:gd name="connsiteY5" fmla="*/ 532338 h 532338"/>
                <a:gd name="connsiteX6" fmla="*/ 165562 w 483031"/>
                <a:gd name="connsiteY6" fmla="*/ 371054 h 532338"/>
                <a:gd name="connsiteX0" fmla="*/ 165562 w 470497"/>
                <a:gd name="connsiteY0" fmla="*/ 371054 h 532338"/>
                <a:gd name="connsiteX1" fmla="*/ 246495 w 470497"/>
                <a:gd name="connsiteY1" fmla="*/ 366292 h 532338"/>
                <a:gd name="connsiteX2" fmla="*/ 0 w 470497"/>
                <a:gd name="connsiteY2" fmla="*/ 0 h 532338"/>
                <a:gd name="connsiteX3" fmla="*/ 400008 w 470497"/>
                <a:gd name="connsiteY3" fmla="*/ 366292 h 532338"/>
                <a:gd name="connsiteX4" fmla="*/ 470497 w 470497"/>
                <a:gd name="connsiteY4" fmla="*/ 366292 h 532338"/>
                <a:gd name="connsiteX5" fmla="*/ 316985 w 470497"/>
                <a:gd name="connsiteY5" fmla="*/ 532338 h 532338"/>
                <a:gd name="connsiteX6" fmla="*/ 165562 w 470497"/>
                <a:gd name="connsiteY6" fmla="*/ 371054 h 532338"/>
                <a:gd name="connsiteX0" fmla="*/ 165562 w 470497"/>
                <a:gd name="connsiteY0" fmla="*/ 371054 h 515670"/>
                <a:gd name="connsiteX1" fmla="*/ 246495 w 470497"/>
                <a:gd name="connsiteY1" fmla="*/ 366292 h 515670"/>
                <a:gd name="connsiteX2" fmla="*/ 0 w 470497"/>
                <a:gd name="connsiteY2" fmla="*/ 0 h 515670"/>
                <a:gd name="connsiteX3" fmla="*/ 400008 w 470497"/>
                <a:gd name="connsiteY3" fmla="*/ 366292 h 515670"/>
                <a:gd name="connsiteX4" fmla="*/ 470497 w 470497"/>
                <a:gd name="connsiteY4" fmla="*/ 366292 h 515670"/>
                <a:gd name="connsiteX5" fmla="*/ 319073 w 470497"/>
                <a:gd name="connsiteY5" fmla="*/ 515670 h 515670"/>
                <a:gd name="connsiteX6" fmla="*/ 165562 w 470497"/>
                <a:gd name="connsiteY6" fmla="*/ 371054 h 515670"/>
                <a:gd name="connsiteX0" fmla="*/ 165562 w 470497"/>
                <a:gd name="connsiteY0" fmla="*/ 371054 h 515670"/>
                <a:gd name="connsiteX1" fmla="*/ 246495 w 470497"/>
                <a:gd name="connsiteY1" fmla="*/ 366292 h 515670"/>
                <a:gd name="connsiteX2" fmla="*/ 0 w 470497"/>
                <a:gd name="connsiteY2" fmla="*/ 0 h 515670"/>
                <a:gd name="connsiteX3" fmla="*/ 400008 w 470497"/>
                <a:gd name="connsiteY3" fmla="*/ 366292 h 515670"/>
                <a:gd name="connsiteX4" fmla="*/ 470497 w 470497"/>
                <a:gd name="connsiteY4" fmla="*/ 366292 h 515670"/>
                <a:gd name="connsiteX5" fmla="*/ 319073 w 470497"/>
                <a:gd name="connsiteY5" fmla="*/ 515670 h 515670"/>
                <a:gd name="connsiteX6" fmla="*/ 165562 w 470497"/>
                <a:gd name="connsiteY6" fmla="*/ 371054 h 515670"/>
                <a:gd name="connsiteX0" fmla="*/ 165562 w 470497"/>
                <a:gd name="connsiteY0" fmla="*/ 371054 h 515670"/>
                <a:gd name="connsiteX1" fmla="*/ 246495 w 470497"/>
                <a:gd name="connsiteY1" fmla="*/ 366292 h 515670"/>
                <a:gd name="connsiteX2" fmla="*/ 0 w 470497"/>
                <a:gd name="connsiteY2" fmla="*/ 0 h 515670"/>
                <a:gd name="connsiteX3" fmla="*/ 400008 w 470497"/>
                <a:gd name="connsiteY3" fmla="*/ 366292 h 515670"/>
                <a:gd name="connsiteX4" fmla="*/ 470497 w 470497"/>
                <a:gd name="connsiteY4" fmla="*/ 366292 h 515670"/>
                <a:gd name="connsiteX5" fmla="*/ 319073 w 470497"/>
                <a:gd name="connsiteY5" fmla="*/ 515670 h 515670"/>
                <a:gd name="connsiteX6" fmla="*/ 165562 w 470497"/>
                <a:gd name="connsiteY6" fmla="*/ 371054 h 515670"/>
                <a:gd name="connsiteX0" fmla="*/ 165562 w 470497"/>
                <a:gd name="connsiteY0" fmla="*/ 371054 h 515670"/>
                <a:gd name="connsiteX1" fmla="*/ 246495 w 470497"/>
                <a:gd name="connsiteY1" fmla="*/ 366292 h 515670"/>
                <a:gd name="connsiteX2" fmla="*/ 0 w 470497"/>
                <a:gd name="connsiteY2" fmla="*/ 0 h 515670"/>
                <a:gd name="connsiteX3" fmla="*/ 400008 w 470497"/>
                <a:gd name="connsiteY3" fmla="*/ 366292 h 515670"/>
                <a:gd name="connsiteX4" fmla="*/ 470497 w 470497"/>
                <a:gd name="connsiteY4" fmla="*/ 366292 h 515670"/>
                <a:gd name="connsiteX5" fmla="*/ 319073 w 470497"/>
                <a:gd name="connsiteY5" fmla="*/ 515670 h 515670"/>
                <a:gd name="connsiteX6" fmla="*/ 165562 w 470497"/>
                <a:gd name="connsiteY6" fmla="*/ 371054 h 515670"/>
                <a:gd name="connsiteX0" fmla="*/ 165562 w 470497"/>
                <a:gd name="connsiteY0" fmla="*/ 371054 h 515670"/>
                <a:gd name="connsiteX1" fmla="*/ 246495 w 470497"/>
                <a:gd name="connsiteY1" fmla="*/ 366292 h 515670"/>
                <a:gd name="connsiteX2" fmla="*/ 0 w 470497"/>
                <a:gd name="connsiteY2" fmla="*/ 0 h 515670"/>
                <a:gd name="connsiteX3" fmla="*/ 400008 w 470497"/>
                <a:gd name="connsiteY3" fmla="*/ 366292 h 515670"/>
                <a:gd name="connsiteX4" fmla="*/ 470497 w 470497"/>
                <a:gd name="connsiteY4" fmla="*/ 366292 h 515670"/>
                <a:gd name="connsiteX5" fmla="*/ 319073 w 470497"/>
                <a:gd name="connsiteY5" fmla="*/ 515670 h 515670"/>
                <a:gd name="connsiteX6" fmla="*/ 165562 w 470497"/>
                <a:gd name="connsiteY6" fmla="*/ 371054 h 515670"/>
                <a:gd name="connsiteX0" fmla="*/ 165562 w 470497"/>
                <a:gd name="connsiteY0" fmla="*/ 371054 h 515670"/>
                <a:gd name="connsiteX1" fmla="*/ 246495 w 470497"/>
                <a:gd name="connsiteY1" fmla="*/ 366292 h 515670"/>
                <a:gd name="connsiteX2" fmla="*/ 0 w 470497"/>
                <a:gd name="connsiteY2" fmla="*/ 0 h 515670"/>
                <a:gd name="connsiteX3" fmla="*/ 400008 w 470497"/>
                <a:gd name="connsiteY3" fmla="*/ 366292 h 515670"/>
                <a:gd name="connsiteX4" fmla="*/ 470497 w 470497"/>
                <a:gd name="connsiteY4" fmla="*/ 366292 h 515670"/>
                <a:gd name="connsiteX5" fmla="*/ 319073 w 470497"/>
                <a:gd name="connsiteY5" fmla="*/ 515670 h 515670"/>
                <a:gd name="connsiteX6" fmla="*/ 165562 w 470497"/>
                <a:gd name="connsiteY6" fmla="*/ 371054 h 515670"/>
                <a:gd name="connsiteX0" fmla="*/ 165562 w 470497"/>
                <a:gd name="connsiteY0" fmla="*/ 371054 h 515670"/>
                <a:gd name="connsiteX1" fmla="*/ 246495 w 470497"/>
                <a:gd name="connsiteY1" fmla="*/ 366292 h 515670"/>
                <a:gd name="connsiteX2" fmla="*/ 0 w 470497"/>
                <a:gd name="connsiteY2" fmla="*/ 0 h 515670"/>
                <a:gd name="connsiteX3" fmla="*/ 400008 w 470497"/>
                <a:gd name="connsiteY3" fmla="*/ 366292 h 515670"/>
                <a:gd name="connsiteX4" fmla="*/ 470497 w 470497"/>
                <a:gd name="connsiteY4" fmla="*/ 366292 h 515670"/>
                <a:gd name="connsiteX5" fmla="*/ 319073 w 470497"/>
                <a:gd name="connsiteY5" fmla="*/ 515670 h 515670"/>
                <a:gd name="connsiteX6" fmla="*/ 165562 w 470497"/>
                <a:gd name="connsiteY6" fmla="*/ 371054 h 515670"/>
                <a:gd name="connsiteX0" fmla="*/ 165562 w 470497"/>
                <a:gd name="connsiteY0" fmla="*/ 371054 h 515670"/>
                <a:gd name="connsiteX1" fmla="*/ 246495 w 470497"/>
                <a:gd name="connsiteY1" fmla="*/ 366292 h 515670"/>
                <a:gd name="connsiteX2" fmla="*/ 0 w 470497"/>
                <a:gd name="connsiteY2" fmla="*/ 0 h 515670"/>
                <a:gd name="connsiteX3" fmla="*/ 400008 w 470497"/>
                <a:gd name="connsiteY3" fmla="*/ 366292 h 515670"/>
                <a:gd name="connsiteX4" fmla="*/ 470497 w 470497"/>
                <a:gd name="connsiteY4" fmla="*/ 366292 h 515670"/>
                <a:gd name="connsiteX5" fmla="*/ 319073 w 470497"/>
                <a:gd name="connsiteY5" fmla="*/ 515670 h 515670"/>
                <a:gd name="connsiteX6" fmla="*/ 165562 w 470497"/>
                <a:gd name="connsiteY6" fmla="*/ 371054 h 515670"/>
                <a:gd name="connsiteX0" fmla="*/ 165562 w 470497"/>
                <a:gd name="connsiteY0" fmla="*/ 371054 h 515670"/>
                <a:gd name="connsiteX1" fmla="*/ 246495 w 470497"/>
                <a:gd name="connsiteY1" fmla="*/ 366292 h 515670"/>
                <a:gd name="connsiteX2" fmla="*/ 0 w 470497"/>
                <a:gd name="connsiteY2" fmla="*/ 0 h 515670"/>
                <a:gd name="connsiteX3" fmla="*/ 381207 w 470497"/>
                <a:gd name="connsiteY3" fmla="*/ 363911 h 515670"/>
                <a:gd name="connsiteX4" fmla="*/ 470497 w 470497"/>
                <a:gd name="connsiteY4" fmla="*/ 366292 h 515670"/>
                <a:gd name="connsiteX5" fmla="*/ 319073 w 470497"/>
                <a:gd name="connsiteY5" fmla="*/ 515670 h 515670"/>
                <a:gd name="connsiteX6" fmla="*/ 165562 w 470497"/>
                <a:gd name="connsiteY6" fmla="*/ 371054 h 515670"/>
                <a:gd name="connsiteX0" fmla="*/ 165562 w 470497"/>
                <a:gd name="connsiteY0" fmla="*/ 371054 h 515670"/>
                <a:gd name="connsiteX1" fmla="*/ 246495 w 470497"/>
                <a:gd name="connsiteY1" fmla="*/ 366292 h 515670"/>
                <a:gd name="connsiteX2" fmla="*/ 0 w 470497"/>
                <a:gd name="connsiteY2" fmla="*/ 0 h 515670"/>
                <a:gd name="connsiteX3" fmla="*/ 381207 w 470497"/>
                <a:gd name="connsiteY3" fmla="*/ 363911 h 515670"/>
                <a:gd name="connsiteX4" fmla="*/ 470497 w 470497"/>
                <a:gd name="connsiteY4" fmla="*/ 366292 h 515670"/>
                <a:gd name="connsiteX5" fmla="*/ 319073 w 470497"/>
                <a:gd name="connsiteY5" fmla="*/ 515670 h 515670"/>
                <a:gd name="connsiteX6" fmla="*/ 165562 w 470497"/>
                <a:gd name="connsiteY6" fmla="*/ 371054 h 515670"/>
                <a:gd name="connsiteX0" fmla="*/ 165562 w 470497"/>
                <a:gd name="connsiteY0" fmla="*/ 371054 h 515670"/>
                <a:gd name="connsiteX1" fmla="*/ 254851 w 470497"/>
                <a:gd name="connsiteY1" fmla="*/ 366292 h 515670"/>
                <a:gd name="connsiteX2" fmla="*/ 0 w 470497"/>
                <a:gd name="connsiteY2" fmla="*/ 0 h 515670"/>
                <a:gd name="connsiteX3" fmla="*/ 381207 w 470497"/>
                <a:gd name="connsiteY3" fmla="*/ 363911 h 515670"/>
                <a:gd name="connsiteX4" fmla="*/ 470497 w 470497"/>
                <a:gd name="connsiteY4" fmla="*/ 366292 h 515670"/>
                <a:gd name="connsiteX5" fmla="*/ 319073 w 470497"/>
                <a:gd name="connsiteY5" fmla="*/ 515670 h 515670"/>
                <a:gd name="connsiteX6" fmla="*/ 165562 w 470497"/>
                <a:gd name="connsiteY6" fmla="*/ 371054 h 515670"/>
                <a:gd name="connsiteX0" fmla="*/ 165562 w 470497"/>
                <a:gd name="connsiteY0" fmla="*/ 371054 h 515670"/>
                <a:gd name="connsiteX1" fmla="*/ 254851 w 470497"/>
                <a:gd name="connsiteY1" fmla="*/ 366292 h 515670"/>
                <a:gd name="connsiteX2" fmla="*/ 0 w 470497"/>
                <a:gd name="connsiteY2" fmla="*/ 0 h 515670"/>
                <a:gd name="connsiteX3" fmla="*/ 381207 w 470497"/>
                <a:gd name="connsiteY3" fmla="*/ 363911 h 515670"/>
                <a:gd name="connsiteX4" fmla="*/ 470497 w 470497"/>
                <a:gd name="connsiteY4" fmla="*/ 366292 h 515670"/>
                <a:gd name="connsiteX5" fmla="*/ 319073 w 470497"/>
                <a:gd name="connsiteY5" fmla="*/ 515670 h 515670"/>
                <a:gd name="connsiteX6" fmla="*/ 165562 w 470497"/>
                <a:gd name="connsiteY6" fmla="*/ 371054 h 515670"/>
                <a:gd name="connsiteX0" fmla="*/ 165562 w 470497"/>
                <a:gd name="connsiteY0" fmla="*/ 371054 h 515670"/>
                <a:gd name="connsiteX1" fmla="*/ 254851 w 470497"/>
                <a:gd name="connsiteY1" fmla="*/ 366292 h 515670"/>
                <a:gd name="connsiteX2" fmla="*/ 0 w 470497"/>
                <a:gd name="connsiteY2" fmla="*/ 0 h 515670"/>
                <a:gd name="connsiteX3" fmla="*/ 381207 w 470497"/>
                <a:gd name="connsiteY3" fmla="*/ 363911 h 515670"/>
                <a:gd name="connsiteX4" fmla="*/ 470497 w 470497"/>
                <a:gd name="connsiteY4" fmla="*/ 366292 h 515670"/>
                <a:gd name="connsiteX5" fmla="*/ 319073 w 470497"/>
                <a:gd name="connsiteY5" fmla="*/ 515670 h 515670"/>
                <a:gd name="connsiteX6" fmla="*/ 165562 w 470497"/>
                <a:gd name="connsiteY6" fmla="*/ 371054 h 515670"/>
                <a:gd name="connsiteX0" fmla="*/ 165562 w 470497"/>
                <a:gd name="connsiteY0" fmla="*/ 371054 h 512347"/>
                <a:gd name="connsiteX1" fmla="*/ 254851 w 470497"/>
                <a:gd name="connsiteY1" fmla="*/ 366292 h 512347"/>
                <a:gd name="connsiteX2" fmla="*/ 0 w 470497"/>
                <a:gd name="connsiteY2" fmla="*/ 0 h 512347"/>
                <a:gd name="connsiteX3" fmla="*/ 381207 w 470497"/>
                <a:gd name="connsiteY3" fmla="*/ 363911 h 512347"/>
                <a:gd name="connsiteX4" fmla="*/ 470497 w 470497"/>
                <a:gd name="connsiteY4" fmla="*/ 366292 h 512347"/>
                <a:gd name="connsiteX5" fmla="*/ 342711 w 470497"/>
                <a:gd name="connsiteY5" fmla="*/ 512347 h 512347"/>
                <a:gd name="connsiteX6" fmla="*/ 165562 w 470497"/>
                <a:gd name="connsiteY6" fmla="*/ 371054 h 512347"/>
                <a:gd name="connsiteX0" fmla="*/ 165562 w 470497"/>
                <a:gd name="connsiteY0" fmla="*/ 371054 h 512347"/>
                <a:gd name="connsiteX1" fmla="*/ 254851 w 470497"/>
                <a:gd name="connsiteY1" fmla="*/ 366292 h 512347"/>
                <a:gd name="connsiteX2" fmla="*/ 0 w 470497"/>
                <a:gd name="connsiteY2" fmla="*/ 0 h 512347"/>
                <a:gd name="connsiteX3" fmla="*/ 381207 w 470497"/>
                <a:gd name="connsiteY3" fmla="*/ 363911 h 512347"/>
                <a:gd name="connsiteX4" fmla="*/ 470497 w 470497"/>
                <a:gd name="connsiteY4" fmla="*/ 366292 h 512347"/>
                <a:gd name="connsiteX5" fmla="*/ 342711 w 470497"/>
                <a:gd name="connsiteY5" fmla="*/ 512347 h 512347"/>
                <a:gd name="connsiteX6" fmla="*/ 165562 w 470497"/>
                <a:gd name="connsiteY6" fmla="*/ 371054 h 512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0497" h="512347">
                  <a:moveTo>
                    <a:pt x="165562" y="371054"/>
                  </a:moveTo>
                  <a:lnTo>
                    <a:pt x="254851" y="366292"/>
                  </a:lnTo>
                  <a:cubicBezTo>
                    <a:pt x="226998" y="218002"/>
                    <a:pt x="90521" y="88760"/>
                    <a:pt x="0" y="0"/>
                  </a:cubicBezTo>
                  <a:cubicBezTo>
                    <a:pt x="154226" y="48278"/>
                    <a:pt x="310540" y="232289"/>
                    <a:pt x="381207" y="363911"/>
                  </a:cubicBezTo>
                  <a:lnTo>
                    <a:pt x="470497" y="366292"/>
                  </a:lnTo>
                  <a:cubicBezTo>
                    <a:pt x="407489" y="399416"/>
                    <a:pt x="384830" y="433979"/>
                    <a:pt x="342711" y="512347"/>
                  </a:cubicBezTo>
                  <a:cubicBezTo>
                    <a:pt x="283547" y="441544"/>
                    <a:pt x="222999" y="397827"/>
                    <a:pt x="165562" y="371054"/>
                  </a:cubicBezTo>
                  <a:close/>
                </a:path>
              </a:pathLst>
            </a:custGeom>
            <a:pattFill prst="pct75">
              <a:fgClr>
                <a:schemeClr val="accent6">
                  <a:lumMod val="40000"/>
                  <a:lumOff val="60000"/>
                </a:schemeClr>
              </a:fgClr>
              <a:bgClr>
                <a:schemeClr val="bg1"/>
              </a:bgClr>
            </a:pattFill>
            <a:ln w="952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EC23B5F4-FF87-4446-994C-C8A692CB4091}"/>
                </a:ext>
              </a:extLst>
            </p:cNvPr>
            <p:cNvGrpSpPr/>
            <p:nvPr/>
          </p:nvGrpSpPr>
          <p:grpSpPr>
            <a:xfrm>
              <a:off x="2843357" y="831872"/>
              <a:ext cx="4619553" cy="4130298"/>
              <a:chOff x="2658450" y="980314"/>
              <a:chExt cx="4619553" cy="4130298"/>
            </a:xfrm>
          </p:grpSpPr>
          <p:sp>
            <p:nvSpPr>
              <p:cNvPr id="9" name="円弧 8">
                <a:extLst>
                  <a:ext uri="{FF2B5EF4-FFF2-40B4-BE49-F238E27FC236}">
                    <a16:creationId xmlns:a16="http://schemas.microsoft.com/office/drawing/2014/main" id="{76342A5B-C13B-403C-9431-392E7AF9168D}"/>
                  </a:ext>
                </a:extLst>
              </p:cNvPr>
              <p:cNvSpPr/>
              <p:nvPr/>
            </p:nvSpPr>
            <p:spPr bwMode="gray">
              <a:xfrm>
                <a:off x="3787458" y="2212161"/>
                <a:ext cx="2326942" cy="2326944"/>
              </a:xfrm>
              <a:prstGeom prst="arc">
                <a:avLst>
                  <a:gd name="adj1" fmla="val 18391284"/>
                  <a:gd name="adj2" fmla="val 0"/>
                </a:avLst>
              </a:prstGeom>
              <a:noFill/>
              <a:ln w="25400">
                <a:solidFill>
                  <a:schemeClr val="accent2"/>
                </a:solidFill>
                <a:miter lim="800000"/>
                <a:headEnd type="arrow"/>
                <a:tailEnd/>
              </a:ln>
              <a:effectLst/>
            </p:spPr>
            <p:txBody>
              <a:bodyPr vert="horz" wrap="square" lIns="72000" tIns="72000" rIns="72000" bIns="72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600" b="1" kern="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endParaRPr>
              </a:p>
            </p:txBody>
          </p:sp>
          <p:sp>
            <p:nvSpPr>
              <p:cNvPr id="10" name="楕円 9">
                <a:extLst>
                  <a:ext uri="{FF2B5EF4-FFF2-40B4-BE49-F238E27FC236}">
                    <a16:creationId xmlns:a16="http://schemas.microsoft.com/office/drawing/2014/main" id="{C7DF5C5A-CA02-4073-A4AD-241B9A5E0481}"/>
                  </a:ext>
                </a:extLst>
              </p:cNvPr>
              <p:cNvSpPr/>
              <p:nvPr/>
            </p:nvSpPr>
            <p:spPr bwMode="gray">
              <a:xfrm>
                <a:off x="4078526" y="980314"/>
                <a:ext cx="1779392" cy="1779394"/>
              </a:xfrm>
              <a:prstGeom prst="ellipse">
                <a:avLst/>
              </a:prstGeom>
              <a:solidFill>
                <a:srgbClr val="FBEE9D"/>
              </a:solidFill>
              <a:ln w="31750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vert="horz" wrap="none" lIns="72000" tIns="72000" rIns="72000" bIns="72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ja-JP" sz="1600" b="1" kern="0" dirty="0">
                    <a:solidFill>
                      <a:schemeClr val="accent2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itchFamily="34" charset="0"/>
                  </a:rPr>
                  <a:t>Plan</a:t>
                </a:r>
              </a:p>
              <a:p>
                <a:pPr marL="0" marR="0" indent="0" algn="ctr" defTabSz="91440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600" b="1" kern="0" dirty="0">
                    <a:solidFill>
                      <a:sysClr val="windowText" lastClr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itchFamily="34" charset="0"/>
                  </a:rPr>
                  <a:t>経営計画の策定</a:t>
                </a:r>
                <a:endParaRPr kumimoji="1" lang="en-US" altLang="ja-JP" sz="1600" b="1" kern="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endParaRPr>
              </a:p>
              <a:p>
                <a:pPr marL="0" marR="0" indent="0" algn="ctr" defTabSz="91440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100" kern="0" dirty="0">
                    <a:solidFill>
                      <a:sysClr val="windowText" lastClr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itchFamily="34" charset="0"/>
                  </a:rPr>
                  <a:t>現状を正しく認識し、</a:t>
                </a:r>
                <a:endParaRPr kumimoji="1" lang="en-US" altLang="ja-JP" sz="1100" kern="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endParaRPr>
              </a:p>
              <a:p>
                <a:pPr marL="0" marR="0" indent="0" algn="ctr" defTabSz="91440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100" kern="0" dirty="0">
                    <a:solidFill>
                      <a:sysClr val="windowText" lastClr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itchFamily="34" charset="0"/>
                  </a:rPr>
                  <a:t>目指すべき目標に向けて</a:t>
                </a:r>
                <a:endParaRPr kumimoji="1" lang="en-US" altLang="ja-JP" sz="1100" kern="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endParaRPr>
              </a:p>
              <a:p>
                <a:pPr marL="0" marR="0" indent="0" algn="ctr" defTabSz="91440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100" kern="0" dirty="0">
                    <a:solidFill>
                      <a:sysClr val="windowText" lastClr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itchFamily="34" charset="0"/>
                  </a:rPr>
                  <a:t>経営を策定</a:t>
                </a:r>
                <a:endParaRPr kumimoji="1" lang="ja-JP" altLang="en-US" sz="1200" kern="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endParaRPr>
              </a:p>
            </p:txBody>
          </p:sp>
          <p:sp>
            <p:nvSpPr>
              <p:cNvPr id="11" name="楕円 10">
                <a:extLst>
                  <a:ext uri="{FF2B5EF4-FFF2-40B4-BE49-F238E27FC236}">
                    <a16:creationId xmlns:a16="http://schemas.microsoft.com/office/drawing/2014/main" id="{7B80B8BF-4A82-4B85-B344-378796F91230}"/>
                  </a:ext>
                </a:extLst>
              </p:cNvPr>
              <p:cNvSpPr/>
              <p:nvPr/>
            </p:nvSpPr>
            <p:spPr bwMode="gray">
              <a:xfrm>
                <a:off x="2658450" y="3331216"/>
                <a:ext cx="1779392" cy="1779394"/>
              </a:xfrm>
              <a:prstGeom prst="ellipse">
                <a:avLst/>
              </a:prstGeom>
              <a:solidFill>
                <a:srgbClr val="FBEE9D"/>
              </a:solidFill>
              <a:ln w="31750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vert="horz" wrap="none" lIns="72000" tIns="72000" rIns="72000" bIns="72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ja-JP" sz="1600" b="1" kern="0" dirty="0">
                    <a:solidFill>
                      <a:schemeClr val="accent2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itchFamily="34" charset="0"/>
                  </a:rPr>
                  <a:t>Do</a:t>
                </a:r>
              </a:p>
              <a:p>
                <a:pPr marL="0" marR="0" indent="0" algn="ctr" defTabSz="91440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600" b="1" kern="0" dirty="0">
                    <a:solidFill>
                      <a:sysClr val="windowText" lastClr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itchFamily="34" charset="0"/>
                  </a:rPr>
                  <a:t>投資の実行</a:t>
                </a:r>
                <a:endParaRPr kumimoji="1" lang="en-US" altLang="ja-JP" sz="1600" b="1" kern="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endParaRPr>
              </a:p>
              <a:p>
                <a:pPr lvl="0" algn="ctr">
                  <a:spcBef>
                    <a:spcPts val="0"/>
                  </a:spcBef>
                  <a:spcAft>
                    <a:spcPts val="300"/>
                  </a:spcAft>
                </a:pPr>
                <a:r>
                  <a:rPr kumimoji="1" lang="ja-JP" altLang="en-US" sz="1100" kern="0" dirty="0">
                    <a:solidFill>
                      <a:sysClr val="windowText" lastClr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itchFamily="34" charset="0"/>
                  </a:rPr>
                  <a:t>投資や人材育成等</a:t>
                </a:r>
                <a:endParaRPr kumimoji="1" lang="en-US" altLang="ja-JP" sz="1100" kern="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endParaRPr>
              </a:p>
              <a:p>
                <a:pPr lvl="0" algn="ctr">
                  <a:spcBef>
                    <a:spcPts val="0"/>
                  </a:spcBef>
                  <a:spcAft>
                    <a:spcPts val="300"/>
                  </a:spcAft>
                </a:pPr>
                <a:r>
                  <a:rPr kumimoji="1" lang="ja-JP" altLang="en-US" sz="1100" kern="0" dirty="0">
                    <a:solidFill>
                      <a:sysClr val="windowText" lastClr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itchFamily="34" charset="0"/>
                  </a:rPr>
                  <a:t>経営計画に沿った</a:t>
                </a:r>
                <a:endParaRPr kumimoji="1" lang="en-US" altLang="ja-JP" sz="1100" kern="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endParaRPr>
              </a:p>
              <a:p>
                <a:pPr lvl="0" algn="ctr">
                  <a:spcBef>
                    <a:spcPts val="0"/>
                  </a:spcBef>
                  <a:spcAft>
                    <a:spcPts val="300"/>
                  </a:spcAft>
                </a:pPr>
                <a:r>
                  <a:rPr kumimoji="1" lang="ja-JP" altLang="en-US" sz="1100" kern="0" dirty="0">
                    <a:solidFill>
                      <a:sysClr val="windowText" lastClr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itchFamily="34" charset="0"/>
                  </a:rPr>
                  <a:t>取組を実施</a:t>
                </a:r>
                <a:endParaRPr kumimoji="1" lang="ja-JP" altLang="en-US" sz="1200" kern="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endParaRPr>
              </a:p>
            </p:txBody>
          </p:sp>
          <p:sp>
            <p:nvSpPr>
              <p:cNvPr id="12" name="楕円 11">
                <a:extLst>
                  <a:ext uri="{FF2B5EF4-FFF2-40B4-BE49-F238E27FC236}">
                    <a16:creationId xmlns:a16="http://schemas.microsoft.com/office/drawing/2014/main" id="{58AF812C-847F-4D41-A919-59031865BE1E}"/>
                  </a:ext>
                </a:extLst>
              </p:cNvPr>
              <p:cNvSpPr/>
              <p:nvPr/>
            </p:nvSpPr>
            <p:spPr bwMode="gray">
              <a:xfrm>
                <a:off x="5498611" y="3331218"/>
                <a:ext cx="1779392" cy="1779394"/>
              </a:xfrm>
              <a:prstGeom prst="ellipse">
                <a:avLst/>
              </a:prstGeom>
              <a:solidFill>
                <a:srgbClr val="FBEE9D"/>
              </a:solidFill>
              <a:ln w="31750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vert="horz" wrap="none" lIns="72000" tIns="72000" rIns="72000" bIns="72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ja-JP" sz="1600" b="1" kern="0" dirty="0">
                    <a:solidFill>
                      <a:schemeClr val="accent2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itchFamily="34" charset="0"/>
                  </a:rPr>
                  <a:t>Check/Act</a:t>
                </a:r>
              </a:p>
              <a:p>
                <a:pPr marL="0" marR="0" indent="0" algn="ctr" defTabSz="91440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600" b="1" kern="0" dirty="0">
                    <a:solidFill>
                      <a:sysClr val="windowText" lastClr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itchFamily="34" charset="0"/>
                  </a:rPr>
                  <a:t>管理会計の取組</a:t>
                </a:r>
                <a:endParaRPr kumimoji="1" lang="en-US" altLang="ja-JP" sz="1600" b="1" kern="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endParaRPr>
              </a:p>
              <a:p>
                <a:pPr lvl="0" algn="ctr">
                  <a:spcBef>
                    <a:spcPts val="0"/>
                  </a:spcBef>
                  <a:spcAft>
                    <a:spcPts val="300"/>
                  </a:spcAft>
                </a:pPr>
                <a:r>
                  <a:rPr kumimoji="1" lang="ja-JP" altLang="en-US" sz="1100" kern="0" dirty="0">
                    <a:solidFill>
                      <a:sysClr val="windowText" lastClr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itchFamily="34" charset="0"/>
                  </a:rPr>
                  <a:t>取組が効果を</a:t>
                </a:r>
                <a:endParaRPr kumimoji="1" lang="en-US" altLang="ja-JP" sz="1100" kern="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endParaRPr>
              </a:p>
              <a:p>
                <a:pPr lvl="0" algn="ctr">
                  <a:spcBef>
                    <a:spcPts val="0"/>
                  </a:spcBef>
                  <a:spcAft>
                    <a:spcPts val="300"/>
                  </a:spcAft>
                </a:pPr>
                <a:r>
                  <a:rPr kumimoji="1" lang="ja-JP" altLang="en-US" sz="1100" kern="0" dirty="0">
                    <a:solidFill>
                      <a:sysClr val="windowText" lastClr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itchFamily="34" charset="0"/>
                  </a:rPr>
                  <a:t>上げているかを</a:t>
                </a:r>
                <a:endParaRPr kumimoji="1" lang="en-US" altLang="ja-JP" sz="1100" kern="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endParaRPr>
              </a:p>
              <a:p>
                <a:pPr lvl="0" algn="ctr">
                  <a:spcBef>
                    <a:spcPts val="0"/>
                  </a:spcBef>
                  <a:spcAft>
                    <a:spcPts val="300"/>
                  </a:spcAft>
                </a:pPr>
                <a:r>
                  <a:rPr kumimoji="1" lang="ja-JP" altLang="en-US" sz="1100" kern="0" dirty="0">
                    <a:solidFill>
                      <a:sysClr val="windowText" lastClr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itchFamily="34" charset="0"/>
                  </a:rPr>
                  <a:t>数値で検証</a:t>
                </a:r>
                <a:endParaRPr kumimoji="1" lang="en-US" altLang="ja-JP" sz="1100" kern="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endParaRPr>
              </a:p>
            </p:txBody>
          </p:sp>
          <p:sp>
            <p:nvSpPr>
              <p:cNvPr id="13" name="円弧 12">
                <a:extLst>
                  <a:ext uri="{FF2B5EF4-FFF2-40B4-BE49-F238E27FC236}">
                    <a16:creationId xmlns:a16="http://schemas.microsoft.com/office/drawing/2014/main" id="{6E18F14F-4AD5-407A-957C-C838BA4E3A61}"/>
                  </a:ext>
                </a:extLst>
              </p:cNvPr>
              <p:cNvSpPr/>
              <p:nvPr/>
            </p:nvSpPr>
            <p:spPr bwMode="gray">
              <a:xfrm rot="14077252">
                <a:off x="3787456" y="2212161"/>
                <a:ext cx="2326943" cy="2326943"/>
              </a:xfrm>
              <a:prstGeom prst="arc">
                <a:avLst>
                  <a:gd name="adj1" fmla="val 18326465"/>
                  <a:gd name="adj2" fmla="val 0"/>
                </a:avLst>
              </a:prstGeom>
              <a:noFill/>
              <a:ln w="25400">
                <a:solidFill>
                  <a:schemeClr val="accent2"/>
                </a:solidFill>
                <a:miter lim="800000"/>
                <a:headEnd type="arrow"/>
                <a:tailEnd/>
              </a:ln>
              <a:effectLst/>
            </p:spPr>
            <p:txBody>
              <a:bodyPr vert="horz" wrap="square" lIns="72000" tIns="72000" rIns="72000" bIns="72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600" b="1" kern="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endParaRPr>
              </a:p>
            </p:txBody>
          </p:sp>
          <p:sp>
            <p:nvSpPr>
              <p:cNvPr id="14" name="円弧 13">
                <a:extLst>
                  <a:ext uri="{FF2B5EF4-FFF2-40B4-BE49-F238E27FC236}">
                    <a16:creationId xmlns:a16="http://schemas.microsoft.com/office/drawing/2014/main" id="{49394002-3ED9-4833-BD45-F61690751ABB}"/>
                  </a:ext>
                </a:extLst>
              </p:cNvPr>
              <p:cNvSpPr/>
              <p:nvPr/>
            </p:nvSpPr>
            <p:spPr bwMode="gray">
              <a:xfrm rot="6930929">
                <a:off x="3787455" y="2212161"/>
                <a:ext cx="2326943" cy="2326943"/>
              </a:xfrm>
              <a:prstGeom prst="arc">
                <a:avLst>
                  <a:gd name="adj1" fmla="val 18326465"/>
                  <a:gd name="adj2" fmla="val 144704"/>
                </a:avLst>
              </a:prstGeom>
              <a:noFill/>
              <a:ln w="25400">
                <a:solidFill>
                  <a:schemeClr val="accent2"/>
                </a:solidFill>
                <a:miter lim="800000"/>
                <a:headEnd type="arrow"/>
                <a:tailEnd/>
              </a:ln>
              <a:effectLst/>
            </p:spPr>
            <p:txBody>
              <a:bodyPr vert="horz" wrap="square" lIns="72000" tIns="72000" rIns="72000" bIns="72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600" b="1" kern="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endParaRPr>
              </a:p>
            </p:txBody>
          </p:sp>
          <p:sp>
            <p:nvSpPr>
              <p:cNvPr id="15" name="楕円 14">
                <a:extLst>
                  <a:ext uri="{FF2B5EF4-FFF2-40B4-BE49-F238E27FC236}">
                    <a16:creationId xmlns:a16="http://schemas.microsoft.com/office/drawing/2014/main" id="{9B05F4ED-412C-44FD-9E37-EE91DD345AE2}"/>
                  </a:ext>
                </a:extLst>
              </p:cNvPr>
              <p:cNvSpPr/>
              <p:nvPr/>
            </p:nvSpPr>
            <p:spPr bwMode="gray">
              <a:xfrm>
                <a:off x="4142114" y="2590778"/>
                <a:ext cx="1617629" cy="1779394"/>
              </a:xfrm>
              <a:prstGeom prst="ellipse">
                <a:avLst/>
              </a:prstGeom>
              <a:noFill/>
              <a:ln w="6350">
                <a:noFill/>
                <a:miter lim="800000"/>
                <a:headEnd/>
                <a:tailEnd/>
              </a:ln>
              <a:effectLst/>
            </p:spPr>
            <p:txBody>
              <a:bodyPr vert="horz" wrap="none" lIns="72000" tIns="72000" rIns="72000" bIns="72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600" b="1" kern="0" dirty="0">
                    <a:solidFill>
                      <a:sysClr val="windowText" lastClr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itchFamily="34" charset="0"/>
                  </a:rPr>
                  <a:t>定期的な</a:t>
                </a:r>
                <a:endParaRPr kumimoji="1" lang="en-US" altLang="ja-JP" sz="1600" b="1" kern="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endParaRPr>
              </a:p>
              <a:p>
                <a:pPr marL="0" marR="0" indent="0" algn="ctr" defTabSz="91440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600" b="1" kern="0" dirty="0">
                    <a:solidFill>
                      <a:sysClr val="windowText" lastClr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itchFamily="34" charset="0"/>
                  </a:rPr>
                  <a:t>取締役会の開催</a:t>
                </a:r>
                <a:endParaRPr kumimoji="1" lang="en-US" altLang="ja-JP" sz="1600" b="1" kern="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endParaRPr>
              </a:p>
              <a:p>
                <a:pPr marL="0" marR="0" indent="0" algn="ctr" defTabSz="91440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100" kern="0" dirty="0">
                    <a:solidFill>
                      <a:sysClr val="windowText" lastClr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itchFamily="34" charset="0"/>
                  </a:rPr>
                  <a:t>課題の共有と</a:t>
                </a:r>
                <a:endParaRPr kumimoji="1" lang="en-US" altLang="ja-JP" sz="1100" kern="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endParaRPr>
              </a:p>
              <a:p>
                <a:pPr marL="0" marR="0" indent="0" algn="ctr" defTabSz="91440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100" kern="0" dirty="0">
                    <a:solidFill>
                      <a:sysClr val="windowText" lastClr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itchFamily="34" charset="0"/>
                  </a:rPr>
                  <a:t>取組むべき課題</a:t>
                </a:r>
                <a:endParaRPr kumimoji="1" lang="en-US" altLang="ja-JP" sz="1100" kern="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endParaRPr>
              </a:p>
              <a:p>
                <a:pPr marL="0" marR="0" indent="0" algn="ctr" defTabSz="91440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100" kern="0" dirty="0">
                    <a:solidFill>
                      <a:sysClr val="windowText" lastClr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itchFamily="34" charset="0"/>
                  </a:rPr>
                  <a:t>の検討</a:t>
                </a:r>
                <a:endParaRPr kumimoji="1" lang="ja-JP" altLang="en-US" sz="1200" kern="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endParaRPr>
              </a:p>
            </p:txBody>
          </p:sp>
        </p:grpSp>
        <p:sp>
          <p:nvSpPr>
            <p:cNvPr id="6" name="四角形: 角を丸くする 5">
              <a:extLst>
                <a:ext uri="{FF2B5EF4-FFF2-40B4-BE49-F238E27FC236}">
                  <a16:creationId xmlns:a16="http://schemas.microsoft.com/office/drawing/2014/main" id="{5887685E-605B-4FC4-A110-A2E5EBC55D57}"/>
                </a:ext>
              </a:extLst>
            </p:cNvPr>
            <p:cNvSpPr/>
            <p:nvPr/>
          </p:nvSpPr>
          <p:spPr bwMode="gray">
            <a:xfrm>
              <a:off x="7132713" y="1107775"/>
              <a:ext cx="1879955" cy="1010315"/>
            </a:xfrm>
            <a:prstGeom prst="round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b="1" kern="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企業の将来像</a:t>
              </a:r>
              <a:endParaRPr kumimoji="1" lang="en-US" altLang="ja-JP" b="1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endParaRPr>
            </a:p>
            <a:p>
              <a:pPr marL="0" marR="0" indent="0" algn="ctr" defTabSz="91440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1400" b="1" kern="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（長期的なビジョン）</a:t>
              </a:r>
            </a:p>
          </p:txBody>
        </p:sp>
      </p:grpSp>
      <p:sp>
        <p:nvSpPr>
          <p:cNvPr id="17" name="正方形/長方形 16"/>
          <p:cNvSpPr/>
          <p:nvPr/>
        </p:nvSpPr>
        <p:spPr>
          <a:xfrm>
            <a:off x="996209" y="857052"/>
            <a:ext cx="68744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1-3-21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図 将来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のビジョンと経営の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PDCA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サイクル</a:t>
            </a:r>
            <a:endParaRPr lang="ja-JP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45566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Accenture Strategy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ccenture Strategy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bg1"/>
        </a:solidFill>
        <a:ln w="6350">
          <a:solidFill>
            <a:schemeClr val="tx1">
              <a:lumMod val="75000"/>
              <a:lumOff val="25000"/>
            </a:schemeClr>
          </a:solidFill>
          <a:miter lim="800000"/>
          <a:headEnd/>
          <a:tailEnd/>
        </a:ln>
        <a:effectLst/>
      </a:spPr>
      <a:bodyPr vert="horz" wrap="square" lIns="72000" tIns="72000" rIns="72000" bIns="72000" numCol="1" rtlCol="0" anchor="t" anchorCtr="0" compatLnSpc="1">
        <a:prstTxWarp prst="textNoShape">
          <a:avLst/>
        </a:prstTxWarp>
        <a:noAutofit/>
      </a:bodyPr>
      <a:lstStyle>
        <a:defPPr marL="0" marR="0" indent="0" algn="ctr" defTabSz="914400" eaLnBrk="1" latinLnBrk="0" hangingPunct="1">
          <a:lnSpc>
            <a:spcPct val="100000"/>
          </a:lnSpc>
          <a:spcBef>
            <a:spcPts val="0"/>
          </a:spcBef>
          <a:spcAft>
            <a:spcPts val="300"/>
          </a:spcAft>
          <a:buClrTx/>
          <a:buSzTx/>
          <a:buFontTx/>
          <a:buNone/>
          <a:tabLst/>
          <a:defRPr kumimoji="1" sz="1600" kern="0" dirty="0" smtClean="0">
            <a:solidFill>
              <a:sysClr val="windowText" lastClr="000000"/>
            </a:solidFill>
            <a:latin typeface="Meiryo UI" panose="020B0604030504040204" pitchFamily="50" charset="-128"/>
            <a:ea typeface="Meiryo UI" panose="020B0604030504040204" pitchFamily="50" charset="-128"/>
            <a:cs typeface="Arial" pitchFamily="34" charset="0"/>
          </a:defRPr>
        </a:defPPr>
      </a:lst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>
        <a:spAutoFit/>
      </a:bodyPr>
      <a:lstStyle>
        <a:defPPr>
          <a:defRPr kumimoji="1" sz="12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ccenture Strategy Template" id="{0E696CFD-87FE-4A7C-8766-8275DC87C94F}" vid="{45C1A42C-AF1C-4D03-BBE8-A5ABC4C52C8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Accenture Strategy Template</Template>
  <TotalTime>0</TotalTime>
  <Words>85</Words>
  <Application>Microsoft Office PowerPoint</Application>
  <PresentationFormat>A4 210 x 297 mm</PresentationFormat>
  <Paragraphs>24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Wingdings</vt:lpstr>
      <vt:lpstr>Accenture Strategy Template</vt:lpstr>
      <vt:lpstr>think-cell Slide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2018-03-06T02:23:19Z</dcterms:created>
  <dcterms:modified xsi:type="dcterms:W3CDTF">2018-03-06T12:10:50Z</dcterms:modified>
</cp:coreProperties>
</file>