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97675" cy="9926638"/>
  <p:custDataLst>
    <p:tags r:id="rId5"/>
  </p:custDataLst>
  <p:defaultTextStyle>
    <a:defPPr>
      <a:defRPr lang="en-US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281" userDrawn="1">
          <p15:clr>
            <a:srgbClr val="A4A3A4"/>
          </p15:clr>
        </p15:guide>
        <p15:guide id="2" pos="3959" userDrawn="1">
          <p15:clr>
            <a:srgbClr val="A4A3A4"/>
          </p15:clr>
        </p15:guide>
        <p15:guide id="3" orient="horz" pos="1412" userDrawn="1">
          <p15:clr>
            <a:srgbClr val="A4A3A4"/>
          </p15:clr>
        </p15:guide>
        <p15:guide id="4" orient="horz" pos="40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3" userDrawn="1">
          <p15:clr>
            <a:srgbClr val="A4A3A4"/>
          </p15:clr>
        </p15:guide>
        <p15:guide id="5" orient="horz" pos="3105" userDrawn="1">
          <p15:clr>
            <a:srgbClr val="A4A3A4"/>
          </p15:clr>
        </p15:guide>
        <p15:guide id="6" orient="horz" pos="3127" userDrawn="1">
          <p15:clr>
            <a:srgbClr val="A4A3A4"/>
          </p15:clr>
        </p15:guide>
        <p15:guide id="7" pos="2121" userDrawn="1">
          <p15:clr>
            <a:srgbClr val="A4A3A4"/>
          </p15:clr>
        </p15:guide>
        <p15:guide id="8" pos="2142" userDrawn="1">
          <p15:clr>
            <a:srgbClr val="A4A3A4"/>
          </p15:clr>
        </p15:guide>
        <p15:guide id="9" pos="2126" userDrawn="1">
          <p15:clr>
            <a:srgbClr val="A4A3A4"/>
          </p15:clr>
        </p15:guide>
        <p15:guide id="11" pos="212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9" name="作成者" initials="A" lastIdx="0" clrIdx="1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5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9DD1"/>
    <a:srgbClr val="DDE9F5"/>
    <a:srgbClr val="4A66AC"/>
    <a:srgbClr val="C9CBE7"/>
    <a:srgbClr val="FFCCCC"/>
    <a:srgbClr val="DEECEF"/>
    <a:srgbClr val="5AA2AE"/>
    <a:srgbClr val="9CC7CE"/>
    <a:srgbClr val="90A2D1"/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335" autoAdjust="0"/>
  </p:normalViewPr>
  <p:slideViewPr>
    <p:cSldViewPr snapToGrid="0" showGuides="1">
      <p:cViewPr varScale="1">
        <p:scale>
          <a:sx n="73" d="100"/>
          <a:sy n="73" d="100"/>
        </p:scale>
        <p:origin x="1278" y="66"/>
      </p:cViewPr>
      <p:guideLst>
        <p:guide pos="2281"/>
        <p:guide pos="3959"/>
        <p:guide orient="horz" pos="1412"/>
        <p:guide orient="horz" pos="4020"/>
      </p:guideLst>
    </p:cSldViewPr>
  </p:slideViewPr>
  <p:outlineViewPr>
    <p:cViewPr>
      <p:scale>
        <a:sx n="33" d="100"/>
        <a:sy n="33" d="100"/>
      </p:scale>
      <p:origin x="0" y="10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72"/>
    </p:cViewPr>
  </p:sorterViewPr>
  <p:notesViewPr>
    <p:cSldViewPr snapToGrid="0" snapToObjects="1" showGuides="1">
      <p:cViewPr varScale="1">
        <p:scale>
          <a:sx n="52" d="100"/>
          <a:sy n="52" d="100"/>
        </p:scale>
        <p:origin x="-2718" y="-102"/>
      </p:cViewPr>
      <p:guideLst>
        <p:guide orient="horz" pos="3109"/>
        <p:guide pos="2124"/>
        <p:guide orient="horz" pos="3131"/>
        <p:guide pos="2143"/>
        <p:guide orient="horz" pos="3105"/>
        <p:guide orient="horz" pos="3127"/>
        <p:guide pos="2121"/>
        <p:guide pos="2142"/>
        <p:guide pos="2126"/>
        <p:guide pos="21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BD8FA3CA-5725-4BA7-A851-72A62AC5A8EE}" type="datetimeFigureOut">
              <a:rPr lang="en-CA" smtClean="0"/>
              <a:pPr/>
              <a:t>2018-03-06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2F873CA4-7EF9-467F-99BD-6DDCB9451CF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5470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C3B58700-9FA2-48CE-AC88-D71D45EB490A}" type="datetimeFigureOut">
              <a:rPr lang="en-US" smtClean="0"/>
              <a:pPr/>
              <a:t>3/6/2018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746125"/>
            <a:ext cx="53848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8" tIns="45923" rIns="91838" bIns="459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7"/>
            <a:ext cx="5438140" cy="4466988"/>
          </a:xfrm>
          <a:prstGeom prst="rect">
            <a:avLst/>
          </a:prstGeom>
        </p:spPr>
        <p:txBody>
          <a:bodyPr vert="horz" lIns="91838" tIns="45923" rIns="91838" bIns="459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FE9BC4E5-2BC1-4F43-85DD-A1B8F74CB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63E36A1D-64E0-4ED8-B50D-C354796EF97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63E36A1D-64E0-4ED8-B50D-C354796EF9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2787" y="905874"/>
            <a:ext cx="9432001" cy="338544"/>
          </a:xfrm>
          <a:prstGeom prst="rect">
            <a:avLst/>
          </a:prstGeom>
        </p:spPr>
        <p:txBody>
          <a:bodyPr wrap="square" lIns="91429" tIns="45715" rIns="91429" bIns="45715" anchor="t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0" y="829676"/>
            <a:ext cx="9900000" cy="0"/>
          </a:xfrm>
          <a:prstGeom prst="line">
            <a:avLst/>
          </a:prstGeom>
          <a:ln w="28575">
            <a:gradFill>
              <a:gsLst>
                <a:gs pos="0">
                  <a:schemeClr val="tx2"/>
                </a:gs>
                <a:gs pos="100000">
                  <a:schemeClr val="bg1"/>
                </a:gs>
                <a:gs pos="78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コンテンツ プレースホルダー 2"/>
          <p:cNvSpPr>
            <a:spLocks noGrp="1"/>
          </p:cNvSpPr>
          <p:nvPr>
            <p:ph idx="10"/>
          </p:nvPr>
        </p:nvSpPr>
        <p:spPr>
          <a:xfrm>
            <a:off x="312787" y="460354"/>
            <a:ext cx="9432001" cy="369322"/>
          </a:xfrm>
          <a:prstGeom prst="rect">
            <a:avLst/>
          </a:prstGeom>
        </p:spPr>
        <p:txBody>
          <a:bodyPr wrap="square" lIns="91429" tIns="45715" rIns="91429" bIns="45715" anchor="b">
            <a:spAutoFit/>
          </a:bodyPr>
          <a:lstStyle>
            <a:lvl1pPr marL="0" indent="0" algn="l" defTabSz="914296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altLang="en-US" sz="1800" b="1" kern="1200" dirty="0">
                <a:solidFill>
                  <a:schemeClr val="tx2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830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2FC0A047-E235-4895-BB7B-7C9E043451F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8578476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2FC0A047-E235-4895-BB7B-7C9E043451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MC_Footer"/>
          <p:cNvSpPr txBox="1">
            <a:spLocks/>
          </p:cNvSpPr>
          <p:nvPr/>
        </p:nvSpPr>
        <p:spPr>
          <a:xfrm>
            <a:off x="25400" y="6605588"/>
            <a:ext cx="3888000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8889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Copyright © 201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Accenture. All rights reserved.</a:t>
            </a:r>
          </a:p>
        </p:txBody>
      </p:sp>
      <p:sp>
        <p:nvSpPr>
          <p:cNvPr id="12" name="Inhaltsplatzhalter 13"/>
          <p:cNvSpPr txBox="1">
            <a:spLocks/>
          </p:cNvSpPr>
          <p:nvPr/>
        </p:nvSpPr>
        <p:spPr>
          <a:xfrm>
            <a:off x="4754632" y="6605588"/>
            <a:ext cx="396739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578BD5-E3A8-4354-91BC-79CE4598B8D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ctr" defTabSz="9142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296" rtl="0" eaLnBrk="1" latinLnBrk="0" hangingPunct="1">
        <a:lnSpc>
          <a:spcPts val="2600"/>
        </a:lnSpc>
        <a:spcBef>
          <a:spcPct val="0"/>
        </a:spcBef>
        <a:buNone/>
        <a:defRPr sz="2600" b="1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31749" indent="-231749" algn="l" defTabSz="914296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148" indent="-231749" algn="l" defTabSz="914296" rtl="0" eaLnBrk="1" latinLnBrk="0" hangingPunct="1">
        <a:lnSpc>
          <a:spcPct val="100000"/>
        </a:lnSpc>
        <a:spcBef>
          <a:spcPts val="624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23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688896" indent="-231749" algn="l" defTabSz="914296" rtl="0" eaLnBrk="1" latinLnBrk="0" hangingPunct="1">
        <a:lnSpc>
          <a:spcPct val="100000"/>
        </a:lnSpc>
        <a:spcBef>
          <a:spcPts val="576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0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914296" indent="-225399" algn="l" defTabSz="914296" rtl="0" eaLnBrk="1" latinLnBrk="0" hangingPunct="1">
        <a:lnSpc>
          <a:spcPct val="100000"/>
        </a:lnSpc>
        <a:spcBef>
          <a:spcPts val="528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18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1146044" indent="-231749" algn="l" defTabSz="914296" rtl="0" eaLnBrk="1" latinLnBrk="0" hangingPunct="1">
        <a:lnSpc>
          <a:spcPct val="100000"/>
        </a:lnSpc>
        <a:spcBef>
          <a:spcPts val="48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16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5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A9301235-367A-4E34-8034-C70FAE9DFFEB}"/>
              </a:ext>
            </a:extLst>
          </p:cNvPr>
          <p:cNvCxnSpPr/>
          <p:nvPr/>
        </p:nvCxnSpPr>
        <p:spPr>
          <a:xfrm>
            <a:off x="2915836" y="2213822"/>
            <a:ext cx="3927273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D7DF3680-3127-4978-85CB-52FA3B975486}"/>
              </a:ext>
            </a:extLst>
          </p:cNvPr>
          <p:cNvSpPr/>
          <p:nvPr/>
        </p:nvSpPr>
        <p:spPr>
          <a:xfrm>
            <a:off x="3721957" y="1854361"/>
            <a:ext cx="2315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左回りで「効率的成長」へ</a:t>
            </a:r>
            <a:endParaRPr lang="en-US" altLang="ja-JP" sz="1050" baseline="30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二等辺三角形 70">
            <a:extLst>
              <a:ext uri="{FF2B5EF4-FFF2-40B4-BE49-F238E27FC236}">
                <a16:creationId xmlns:a16="http://schemas.microsoft.com/office/drawing/2014/main" id="{53C8203D-A25A-4D39-A83F-2B005A5F7B16}"/>
              </a:ext>
            </a:extLst>
          </p:cNvPr>
          <p:cNvSpPr/>
          <p:nvPr/>
        </p:nvSpPr>
        <p:spPr>
          <a:xfrm>
            <a:off x="4997178" y="2689956"/>
            <a:ext cx="1440000" cy="1440000"/>
          </a:xfrm>
          <a:prstGeom prst="triangle">
            <a:avLst>
              <a:gd name="adj" fmla="val 10000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72128A4-8576-4CC4-8404-05C80625C883}"/>
              </a:ext>
            </a:extLst>
          </p:cNvPr>
          <p:cNvSpPr/>
          <p:nvPr/>
        </p:nvSpPr>
        <p:spPr>
          <a:xfrm>
            <a:off x="3269178" y="2617956"/>
            <a:ext cx="1512000" cy="1512000"/>
          </a:xfrm>
          <a:prstGeom prst="rect">
            <a:avLst/>
          </a:pr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5675AD93-7E9E-43D1-A554-E62421834BBE}"/>
              </a:ext>
            </a:extLst>
          </p:cNvPr>
          <p:cNvSpPr/>
          <p:nvPr/>
        </p:nvSpPr>
        <p:spPr>
          <a:xfrm>
            <a:off x="4925178" y="4273956"/>
            <a:ext cx="1512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4" name="二等辺三角形 73">
            <a:extLst>
              <a:ext uri="{FF2B5EF4-FFF2-40B4-BE49-F238E27FC236}">
                <a16:creationId xmlns:a16="http://schemas.microsoft.com/office/drawing/2014/main" id="{76AAA537-0963-4DAD-9425-F127E60E588F}"/>
              </a:ext>
            </a:extLst>
          </p:cNvPr>
          <p:cNvSpPr/>
          <p:nvPr/>
        </p:nvSpPr>
        <p:spPr>
          <a:xfrm rot="10800000">
            <a:off x="4925177" y="2617956"/>
            <a:ext cx="1440000" cy="1440000"/>
          </a:xfrm>
          <a:prstGeom prst="triangle">
            <a:avLst>
              <a:gd name="adj" fmla="val 100000"/>
            </a:avLst>
          </a:prstGeom>
          <a:solidFill>
            <a:srgbClr val="FFCCCC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Line 282">
            <a:extLst>
              <a:ext uri="{FF2B5EF4-FFF2-40B4-BE49-F238E27FC236}">
                <a16:creationId xmlns:a16="http://schemas.microsoft.com/office/drawing/2014/main" id="{F8EF0CAE-CAE4-4D5E-B581-65D0EDA7B6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53178" y="2365380"/>
            <a:ext cx="0" cy="3600000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78" name="Line 283">
            <a:extLst>
              <a:ext uri="{FF2B5EF4-FFF2-40B4-BE49-F238E27FC236}">
                <a16:creationId xmlns:a16="http://schemas.microsoft.com/office/drawing/2014/main" id="{4E21399D-B126-465D-838C-BC4DD81352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6907" y="4201956"/>
            <a:ext cx="3888000" cy="0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79" name="二等辺三角形 78">
            <a:extLst>
              <a:ext uri="{FF2B5EF4-FFF2-40B4-BE49-F238E27FC236}">
                <a16:creationId xmlns:a16="http://schemas.microsoft.com/office/drawing/2014/main" id="{37442A49-BC3C-430C-92C7-AFEC57A37294}"/>
              </a:ext>
            </a:extLst>
          </p:cNvPr>
          <p:cNvSpPr/>
          <p:nvPr/>
        </p:nvSpPr>
        <p:spPr>
          <a:xfrm>
            <a:off x="3341179" y="4345956"/>
            <a:ext cx="1440000" cy="1440000"/>
          </a:xfrm>
          <a:prstGeom prst="triangle">
            <a:avLst>
              <a:gd name="adj" fmla="val 100000"/>
            </a:avLst>
          </a:pr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0" name="二等辺三角形 79">
            <a:extLst>
              <a:ext uri="{FF2B5EF4-FFF2-40B4-BE49-F238E27FC236}">
                <a16:creationId xmlns:a16="http://schemas.microsoft.com/office/drawing/2014/main" id="{293D5B7A-724F-4527-92EB-6EA50D533725}"/>
              </a:ext>
            </a:extLst>
          </p:cNvPr>
          <p:cNvSpPr/>
          <p:nvPr/>
        </p:nvSpPr>
        <p:spPr>
          <a:xfrm rot="10800000">
            <a:off x="3269178" y="4273956"/>
            <a:ext cx="1440000" cy="1440000"/>
          </a:xfrm>
          <a:prstGeom prst="triangle">
            <a:avLst>
              <a:gd name="adj" fmla="val 100000"/>
            </a:avLst>
          </a:pr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1" name="楕円 80">
            <a:extLst>
              <a:ext uri="{FF2B5EF4-FFF2-40B4-BE49-F238E27FC236}">
                <a16:creationId xmlns:a16="http://schemas.microsoft.com/office/drawing/2014/main" id="{A1655D87-B7ED-45E4-9262-E9CAFFCCA554}"/>
              </a:ext>
            </a:extLst>
          </p:cNvPr>
          <p:cNvSpPr/>
          <p:nvPr/>
        </p:nvSpPr>
        <p:spPr>
          <a:xfrm>
            <a:off x="3366132" y="4983219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３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2" name="楕円 81">
            <a:extLst>
              <a:ext uri="{FF2B5EF4-FFF2-40B4-BE49-F238E27FC236}">
                <a16:creationId xmlns:a16="http://schemas.microsoft.com/office/drawing/2014/main" id="{FC2E7A79-3FC2-4D24-AC16-DF545D7E4848}"/>
              </a:ext>
            </a:extLst>
          </p:cNvPr>
          <p:cNvSpPr/>
          <p:nvPr/>
        </p:nvSpPr>
        <p:spPr>
          <a:xfrm>
            <a:off x="3818070" y="5403916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４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4A0AB0E6-BEFB-4DF0-8F61-B5A92A127C54}"/>
              </a:ext>
            </a:extLst>
          </p:cNvPr>
          <p:cNvSpPr/>
          <p:nvPr/>
        </p:nvSpPr>
        <p:spPr>
          <a:xfrm>
            <a:off x="6021031" y="5247507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200" b="1" dirty="0">
                <a:solidFill>
                  <a:schemeClr val="bg1">
                    <a:lumMod val="65000"/>
                  </a:schemeClr>
                </a:solidFill>
              </a:rPr>
              <a:t>5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0459C6D5-441C-47B2-A97C-472F6311A493}"/>
              </a:ext>
            </a:extLst>
          </p:cNvPr>
          <p:cNvSpPr/>
          <p:nvPr/>
        </p:nvSpPr>
        <p:spPr>
          <a:xfrm>
            <a:off x="6021028" y="3238340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６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9" name="楕円 88">
            <a:extLst>
              <a:ext uri="{FF2B5EF4-FFF2-40B4-BE49-F238E27FC236}">
                <a16:creationId xmlns:a16="http://schemas.microsoft.com/office/drawing/2014/main" id="{17D8AE17-E687-41C2-A28E-3C8A31EF1CEE}"/>
              </a:ext>
            </a:extLst>
          </p:cNvPr>
          <p:cNvSpPr/>
          <p:nvPr/>
        </p:nvSpPr>
        <p:spPr>
          <a:xfrm>
            <a:off x="5575851" y="2780310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１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3" name="楕円 102">
            <a:extLst>
              <a:ext uri="{FF2B5EF4-FFF2-40B4-BE49-F238E27FC236}">
                <a16:creationId xmlns:a16="http://schemas.microsoft.com/office/drawing/2014/main" id="{EC10C9A2-57B2-4C43-B656-3ADECE221DD8}"/>
              </a:ext>
            </a:extLst>
          </p:cNvPr>
          <p:cNvSpPr/>
          <p:nvPr/>
        </p:nvSpPr>
        <p:spPr>
          <a:xfrm>
            <a:off x="3458171" y="2816406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２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4" name="矢印: 環状 103">
            <a:extLst>
              <a:ext uri="{FF2B5EF4-FFF2-40B4-BE49-F238E27FC236}">
                <a16:creationId xmlns:a16="http://schemas.microsoft.com/office/drawing/2014/main" id="{099D50A2-B671-420B-8FD5-8085EBD8754C}"/>
              </a:ext>
            </a:extLst>
          </p:cNvPr>
          <p:cNvSpPr/>
          <p:nvPr/>
        </p:nvSpPr>
        <p:spPr>
          <a:xfrm rot="7532243" flipH="1">
            <a:off x="3485916" y="2884266"/>
            <a:ext cx="2635380" cy="263538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265659"/>
              <a:gd name="adj5" fmla="val 12500"/>
            </a:avLst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6" name="楕円 105">
            <a:extLst>
              <a:ext uri="{FF2B5EF4-FFF2-40B4-BE49-F238E27FC236}">
                <a16:creationId xmlns:a16="http://schemas.microsoft.com/office/drawing/2014/main" id="{CD394D43-99D5-49CC-B16A-C8E11CB55A29}"/>
              </a:ext>
            </a:extLst>
          </p:cNvPr>
          <p:cNvSpPr/>
          <p:nvPr/>
        </p:nvSpPr>
        <p:spPr>
          <a:xfrm>
            <a:off x="5388009" y="4033162"/>
            <a:ext cx="848861" cy="3600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左回り</a:t>
            </a:r>
            <a:endParaRPr kumimoji="1" lang="ja-JP" altLang="en-US" sz="1050" b="1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EE9B1F88-C7FF-4784-8392-1BB700D83C3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494315" y="1309417"/>
            <a:ext cx="74667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1-3-19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 左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回りで領域①「効率的成長」に向けて変化した企業</a:t>
            </a:r>
            <a:endParaRPr lang="ja-JP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23495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THINKCELLPRESENTATIONDONOTDELETE" val="&lt;?xml version=&quot;1.0&quot; encoding=&quot;UTF-16&quot; standalone=&quot;yes&quot;?&gt;&lt;root reqver=&quot;23045&quot;&gt;&lt;version val=&quot;2516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5&quot;&gt;&lt;elem m_fUsage=&quot;2.92518459900000049601E+00&quot;&gt;&lt;m_msothmcolidx val=&quot;0&quot;/&gt;&lt;m_rgb r=&quot;F1&quot; g=&quot;F1&quot; b=&quot;F1&quot;/&gt;&lt;m_nBrightness val=&quot;0&quot;/&gt;&lt;/elem&gt;&lt;elem m_fUsage=&quot;1.91936706995511707774E+00&quot;&gt;&lt;m_msothmcolidx val=&quot;0&quot;/&gt;&lt;m_rgb r=&quot;8E&quot; g=&quot;A5&quot; b=&quot;E1&quot;/&gt;&lt;m_nBrightness val=&quot;0&quot;/&gt;&lt;/elem&gt;&lt;elem m_fUsage=&quot;1.90752991063202359534E+00&quot;&gt;&lt;m_msothmcolidx val=&quot;0&quot;/&gt;&lt;m_rgb r=&quot;B8&quot; g=&quot;D2&quot; b=&quot;E2&quot;/&gt;&lt;m_nBrightness val=&quot;0&quot;/&gt;&lt;/elem&gt;&lt;elem m_fUsage=&quot;1.88073713958349530984E+00&quot;&gt;&lt;m_msothmcolidx val=&quot;0&quot;/&gt;&lt;m_rgb r=&quot;D5&quot; g=&quot;E0&quot; b=&quot;E6&quot;/&gt;&lt;m_nBrightness val=&quot;0&quot;/&gt;&lt;/elem&gt;&lt;elem m_fUsage=&quot;1.05814973700304015836E+00&quot;&gt;&lt;m_msothmcolidx val=&quot;0&quot;/&gt;&lt;m_rgb r=&quot;9E&quot; g=&quot;9E&quot; b=&quot;9E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STER_4x3_Template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extLst/>
      </a:spPr>
      <a:bodyPr rtlCol="0" anchor="ctr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rtlCol="0" anchor="t">
        <a:spAutoFit/>
      </a:bodyPr>
      <a:lstStyle>
        <a:defPPr algn="ctr">
          <a:defRPr kumimoji="1" sz="1600" dirty="0" smtClean="0">
            <a:solidFill>
              <a:srgbClr val="000000"/>
            </a:solidFill>
            <a:latin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MASTER_4x3_Template.potx</Template>
  <TotalTime>0</TotalTime>
  <Words>31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MASTER_4x3_Template</vt:lpstr>
      <vt:lpstr>think-cell Slide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2018-02-23T04:14:56Z</dcterms:created>
  <dcterms:modified xsi:type="dcterms:W3CDTF">2018-03-06T12:06:01Z</dcterms:modified>
</cp:coreProperties>
</file>