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906000" cy="6858000" type="A4"/>
  <p:notesSz cx="6797675" cy="9926638"/>
  <p:custDataLst>
    <p:tags r:id="rId5"/>
  </p:custDataLst>
  <p:defaultTextStyle>
    <a:defPPr>
      <a:defRPr lang="en-US"/>
    </a:defPPr>
    <a:lvl1pPr marL="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2281" userDrawn="1">
          <p15:clr>
            <a:srgbClr val="A4A3A4"/>
          </p15:clr>
        </p15:guide>
        <p15:guide id="2" pos="3959" userDrawn="1">
          <p15:clr>
            <a:srgbClr val="A4A3A4"/>
          </p15:clr>
        </p15:guide>
        <p15:guide id="3" orient="horz" pos="1412" userDrawn="1">
          <p15:clr>
            <a:srgbClr val="A4A3A4"/>
          </p15:clr>
        </p15:guide>
        <p15:guide id="4" orient="horz" pos="402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9" userDrawn="1">
          <p15:clr>
            <a:srgbClr val="A4A3A4"/>
          </p15:clr>
        </p15:guide>
        <p15:guide id="2" pos="2124" userDrawn="1">
          <p15:clr>
            <a:srgbClr val="A4A3A4"/>
          </p15:clr>
        </p15:guide>
        <p15:guide id="3" orient="horz" pos="3131" userDrawn="1">
          <p15:clr>
            <a:srgbClr val="A4A3A4"/>
          </p15:clr>
        </p15:guide>
        <p15:guide id="4" pos="2143" userDrawn="1">
          <p15:clr>
            <a:srgbClr val="A4A3A4"/>
          </p15:clr>
        </p15:guide>
        <p15:guide id="5" orient="horz" pos="3105" userDrawn="1">
          <p15:clr>
            <a:srgbClr val="A4A3A4"/>
          </p15:clr>
        </p15:guide>
        <p15:guide id="6" orient="horz" pos="3127" userDrawn="1">
          <p15:clr>
            <a:srgbClr val="A4A3A4"/>
          </p15:clr>
        </p15:guide>
        <p15:guide id="7" pos="2121" userDrawn="1">
          <p15:clr>
            <a:srgbClr val="A4A3A4"/>
          </p15:clr>
        </p15:guide>
        <p15:guide id="8" pos="2142" userDrawn="1">
          <p15:clr>
            <a:srgbClr val="A4A3A4"/>
          </p15:clr>
        </p15:guide>
        <p15:guide id="9" pos="2126" userDrawn="1">
          <p15:clr>
            <a:srgbClr val="A4A3A4"/>
          </p15:clr>
        </p15:guide>
        <p15:guide id="11" pos="2123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9" name="作成者" initials="A" lastIdx="0" clrIdx="19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56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9DD1"/>
    <a:srgbClr val="DDE9F5"/>
    <a:srgbClr val="4A66AC"/>
    <a:srgbClr val="C9CBE7"/>
    <a:srgbClr val="FFCCCC"/>
    <a:srgbClr val="DEECEF"/>
    <a:srgbClr val="5AA2AE"/>
    <a:srgbClr val="9CC7CE"/>
    <a:srgbClr val="90A2D1"/>
    <a:srgbClr val="DAE0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765" autoAdjust="0"/>
    <p:restoredTop sz="94335" autoAdjust="0"/>
  </p:normalViewPr>
  <p:slideViewPr>
    <p:cSldViewPr snapToGrid="0" showGuides="1">
      <p:cViewPr varScale="1">
        <p:scale>
          <a:sx n="73" d="100"/>
          <a:sy n="73" d="100"/>
        </p:scale>
        <p:origin x="1278" y="66"/>
      </p:cViewPr>
      <p:guideLst>
        <p:guide pos="2281"/>
        <p:guide pos="3959"/>
        <p:guide orient="horz" pos="1412"/>
        <p:guide orient="horz" pos="4020"/>
      </p:guideLst>
    </p:cSldViewPr>
  </p:slideViewPr>
  <p:outlineViewPr>
    <p:cViewPr>
      <p:scale>
        <a:sx n="33" d="100"/>
        <a:sy n="33" d="100"/>
      </p:scale>
      <p:origin x="0" y="106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0472"/>
    </p:cViewPr>
  </p:sorterViewPr>
  <p:notesViewPr>
    <p:cSldViewPr snapToGrid="0" snapToObjects="1" showGuides="1">
      <p:cViewPr varScale="1">
        <p:scale>
          <a:sx n="52" d="100"/>
          <a:sy n="52" d="100"/>
        </p:scale>
        <p:origin x="-2718" y="-102"/>
      </p:cViewPr>
      <p:guideLst>
        <p:guide orient="horz" pos="3109"/>
        <p:guide pos="2124"/>
        <p:guide orient="horz" pos="3131"/>
        <p:guide pos="2143"/>
        <p:guide orient="horz" pos="3105"/>
        <p:guide orient="horz" pos="3127"/>
        <p:guide pos="2121"/>
        <p:guide pos="2142"/>
        <p:guide pos="2126"/>
        <p:guide pos="212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handoutMaster" Target="handoutMasters/handoutMaster1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6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54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r">
              <a:defRPr sz="1200"/>
            </a:lvl1pPr>
          </a:lstStyle>
          <a:p>
            <a:fld id="{BD8FA3CA-5725-4BA7-A851-72A62AC5A8EE}" type="datetimeFigureOut">
              <a:rPr lang="en-CA" smtClean="0"/>
              <a:pPr/>
              <a:t>2018-03-06</a:t>
            </a:fld>
            <a:endParaRPr lang="en-C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6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l">
              <a:defRPr sz="1200"/>
            </a:lvl1pPr>
          </a:lstStyle>
          <a:p>
            <a:endParaRPr lang="en-C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54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r">
              <a:defRPr sz="1200"/>
            </a:lvl1pPr>
          </a:lstStyle>
          <a:p>
            <a:fld id="{2F873CA4-7EF9-467F-99BD-6DDCB9451CF6}" type="slidenum">
              <a:rPr lang="en-CA" smtClean="0"/>
              <a:pPr/>
              <a:t>‹#›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1754703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6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54" y="10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/>
          <a:lstStyle>
            <a:lvl1pPr algn="r">
              <a:defRPr sz="1200"/>
            </a:lvl1pPr>
          </a:lstStyle>
          <a:p>
            <a:fld id="{C3B58700-9FA2-48CE-AC88-D71D45EB490A}" type="datetimeFigureOut">
              <a:rPr lang="en-US" smtClean="0"/>
              <a:pPr/>
              <a:t>3/6/2018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746125"/>
            <a:ext cx="5384800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38" tIns="45923" rIns="91838" bIns="45923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67"/>
            <a:ext cx="5438140" cy="4466988"/>
          </a:xfrm>
          <a:prstGeom prst="rect">
            <a:avLst/>
          </a:prstGeom>
        </p:spPr>
        <p:txBody>
          <a:bodyPr vert="horz" lIns="91838" tIns="45923" rIns="91838" bIns="45923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6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54" y="9428591"/>
            <a:ext cx="2945661" cy="496331"/>
          </a:xfrm>
          <a:prstGeom prst="rect">
            <a:avLst/>
          </a:prstGeom>
        </p:spPr>
        <p:txBody>
          <a:bodyPr vert="horz" lIns="91838" tIns="45923" rIns="91838" bIns="45923" rtlCol="0" anchor="b"/>
          <a:lstStyle>
            <a:lvl1pPr algn="r">
              <a:defRPr sz="1200"/>
            </a:lvl1pPr>
          </a:lstStyle>
          <a:p>
            <a:fld id="{FE9BC4E5-2BC1-4F43-85DD-A1B8F74CB7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9004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4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9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45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92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40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88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36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84" algn="l" defTabSz="914296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>
            <a:extLst>
              <a:ext uri="{FF2B5EF4-FFF2-40B4-BE49-F238E27FC236}">
                <a16:creationId xmlns:a16="http://schemas.microsoft.com/office/drawing/2014/main" id="{63E36A1D-64E0-4ED8-B50D-C354796EF971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name="think-cell Slide" r:id="rId4" imgW="470" imgH="469" progId="TCLayout.ActiveDocument.1">
                  <p:embed/>
                </p:oleObj>
              </mc:Choice>
              <mc:Fallback>
                <p:oleObj name="think-cell Slide" r:id="rId4" imgW="470" imgH="469" progId="TCLayout.ActiveDocument.1">
                  <p:embed/>
                  <p:pic>
                    <p:nvPicPr>
                      <p:cNvPr id="2" name="オブジェクト 1" hidden="1">
                        <a:extLst>
                          <a:ext uri="{FF2B5EF4-FFF2-40B4-BE49-F238E27FC236}">
                            <a16:creationId xmlns:a16="http://schemas.microsoft.com/office/drawing/2014/main" id="{63E36A1D-64E0-4ED8-B50D-C354796EF97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12787" y="905874"/>
            <a:ext cx="9432001" cy="338544"/>
          </a:xfrm>
          <a:prstGeom prst="rect">
            <a:avLst/>
          </a:prstGeom>
        </p:spPr>
        <p:txBody>
          <a:bodyPr wrap="square" lIns="91429" tIns="45715" rIns="91429" bIns="45715" anchor="t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pPr lvl="0"/>
            <a:endParaRPr kumimoji="1" lang="ja-JP" altLang="en-US" dirty="0"/>
          </a:p>
        </p:txBody>
      </p:sp>
      <p:cxnSp>
        <p:nvCxnSpPr>
          <p:cNvPr id="3" name="直線コネクタ 2"/>
          <p:cNvCxnSpPr/>
          <p:nvPr userDrawn="1"/>
        </p:nvCxnSpPr>
        <p:spPr>
          <a:xfrm>
            <a:off x="0" y="829676"/>
            <a:ext cx="9900000" cy="0"/>
          </a:xfrm>
          <a:prstGeom prst="line">
            <a:avLst/>
          </a:prstGeom>
          <a:ln w="28575">
            <a:gradFill>
              <a:gsLst>
                <a:gs pos="0">
                  <a:schemeClr val="tx2"/>
                </a:gs>
                <a:gs pos="100000">
                  <a:schemeClr val="bg1"/>
                </a:gs>
                <a:gs pos="78000">
                  <a:schemeClr val="accent1">
                    <a:lumMod val="30000"/>
                    <a:lumOff val="70000"/>
                  </a:schemeClr>
                </a:gs>
              </a:gsLst>
              <a:lin ang="0" scaled="0"/>
            </a:gra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コンテンツ プレースホルダー 2"/>
          <p:cNvSpPr>
            <a:spLocks noGrp="1"/>
          </p:cNvSpPr>
          <p:nvPr>
            <p:ph idx="10"/>
          </p:nvPr>
        </p:nvSpPr>
        <p:spPr>
          <a:xfrm>
            <a:off x="312787" y="460354"/>
            <a:ext cx="9432001" cy="369322"/>
          </a:xfrm>
          <a:prstGeom prst="rect">
            <a:avLst/>
          </a:prstGeom>
        </p:spPr>
        <p:txBody>
          <a:bodyPr wrap="square" lIns="91429" tIns="45715" rIns="91429" bIns="45715" anchor="b">
            <a:spAutoFit/>
          </a:bodyPr>
          <a:lstStyle>
            <a:lvl1pPr marL="0" indent="0" algn="l" defTabSz="914296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kumimoji="1" lang="ja-JP" altLang="en-US" sz="1800" b="1" kern="1200" dirty="0">
                <a:solidFill>
                  <a:schemeClr val="tx2"/>
                </a:solidFill>
                <a:latin typeface="+mn-ea"/>
                <a:ea typeface="+mn-ea"/>
                <a:cs typeface="Meiryo UI" panose="020B0604030504040204" pitchFamily="50" charset="-128"/>
              </a:defRPr>
            </a:lvl1pPr>
          </a:lstStyle>
          <a:p>
            <a:pPr lvl="0"/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28303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オブジェクト 1" hidden="1">
            <a:extLst>
              <a:ext uri="{FF2B5EF4-FFF2-40B4-BE49-F238E27FC236}">
                <a16:creationId xmlns:a16="http://schemas.microsoft.com/office/drawing/2014/main" id="{2FC0A047-E235-4895-BB7B-7C9E043451F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585784766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think-cell Slide" r:id="rId5" imgW="470" imgH="469" progId="TCLayout.ActiveDocument.1">
                  <p:embed/>
                </p:oleObj>
              </mc:Choice>
              <mc:Fallback>
                <p:oleObj name="think-cell Slide" r:id="rId5" imgW="470" imgH="469" progId="TCLayout.ActiveDocument.1">
                  <p:embed/>
                  <p:pic>
                    <p:nvPicPr>
                      <p:cNvPr id="2" name="オブジェクト 1" hidden="1">
                        <a:extLst>
                          <a:ext uri="{FF2B5EF4-FFF2-40B4-BE49-F238E27FC236}">
                            <a16:creationId xmlns:a16="http://schemas.microsoft.com/office/drawing/2014/main" id="{2FC0A047-E235-4895-BB7B-7C9E043451F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MC_Footer"/>
          <p:cNvSpPr txBox="1">
            <a:spLocks/>
          </p:cNvSpPr>
          <p:nvPr/>
        </p:nvSpPr>
        <p:spPr>
          <a:xfrm>
            <a:off x="25400" y="6605588"/>
            <a:ext cx="3888000" cy="227013"/>
          </a:xfrm>
          <a:prstGeom prst="rect">
            <a:avLst/>
          </a:prstGeom>
        </p:spPr>
        <p:txBody>
          <a:bodyPr lIns="0" tIns="35996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88890" marR="0" lvl="0" indent="0" algn="l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Copyright © 201</a:t>
            </a:r>
            <a:r>
              <a:rPr kumimoji="0" lang="en-US" altLang="ja-JP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Accenture. All rights reserved.</a:t>
            </a:r>
          </a:p>
        </p:txBody>
      </p:sp>
      <p:sp>
        <p:nvSpPr>
          <p:cNvPr id="12" name="Inhaltsplatzhalter 13"/>
          <p:cNvSpPr txBox="1">
            <a:spLocks/>
          </p:cNvSpPr>
          <p:nvPr/>
        </p:nvSpPr>
        <p:spPr>
          <a:xfrm>
            <a:off x="4754632" y="6605588"/>
            <a:ext cx="396739" cy="227013"/>
          </a:xfrm>
          <a:prstGeom prst="rect">
            <a:avLst/>
          </a:prstGeom>
        </p:spPr>
        <p:txBody>
          <a:bodyPr lIns="0" tIns="35996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lvl1pPr>
          </a:lstStyle>
          <a:p>
            <a:pPr marL="0" marR="0" lvl="0" indent="0" algn="ctr" defTabSz="91429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578BD5-E3A8-4354-91BC-79CE4598B8D1}" type="slidenum">
              <a:rPr kumimoji="0" lang="en-US" sz="9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pPr marL="0" marR="0" lvl="0" indent="0" algn="ctr" defTabSz="91429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9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1531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 dt="0"/>
  <p:txStyles>
    <p:titleStyle>
      <a:lvl1pPr algn="l" defTabSz="914296" rtl="0" eaLnBrk="1" latinLnBrk="0" hangingPunct="1">
        <a:lnSpc>
          <a:spcPts val="2600"/>
        </a:lnSpc>
        <a:spcBef>
          <a:spcPct val="0"/>
        </a:spcBef>
        <a:buNone/>
        <a:defRPr sz="2600" b="1" kern="1200">
          <a:solidFill>
            <a:srgbClr val="000000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31749" indent="-231749" algn="l" defTabSz="914296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2600" b="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148" indent="-231749" algn="l" defTabSz="914296" rtl="0" eaLnBrk="1" latinLnBrk="0" hangingPunct="1">
        <a:lnSpc>
          <a:spcPct val="100000"/>
        </a:lnSpc>
        <a:spcBef>
          <a:spcPts val="624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–"/>
        <a:defRPr sz="2300" kern="120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2pPr>
      <a:lvl3pPr marL="688896" indent="-231749" algn="l" defTabSz="914296" rtl="0" eaLnBrk="1" latinLnBrk="0" hangingPunct="1">
        <a:lnSpc>
          <a:spcPct val="100000"/>
        </a:lnSpc>
        <a:spcBef>
          <a:spcPts val="576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20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3pPr>
      <a:lvl4pPr marL="914296" indent="-225399" algn="l" defTabSz="914296" rtl="0" eaLnBrk="1" latinLnBrk="0" hangingPunct="1">
        <a:lnSpc>
          <a:spcPct val="100000"/>
        </a:lnSpc>
        <a:spcBef>
          <a:spcPts val="528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–"/>
        <a:defRPr sz="18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4pPr>
      <a:lvl5pPr marL="1146044" indent="-231749" algn="l" defTabSz="914296" rtl="0" eaLnBrk="1" latinLnBrk="0" hangingPunct="1">
        <a:lnSpc>
          <a:spcPct val="100000"/>
        </a:lnSpc>
        <a:spcBef>
          <a:spcPts val="480"/>
        </a:spcBef>
        <a:spcAft>
          <a:spcPts val="0"/>
        </a:spcAft>
        <a:buClr>
          <a:schemeClr val="tx1"/>
        </a:buClr>
        <a:buSzPct val="80000"/>
        <a:buFont typeface="Arial" pitchFamily="34" charset="0"/>
        <a:buChar char="•"/>
        <a:defRPr sz="1600" kern="1200" baseline="0">
          <a:solidFill>
            <a:srgbClr val="000000"/>
          </a:solidFill>
          <a:latin typeface="Arial" pitchFamily="34" charset="0"/>
          <a:ea typeface="+mn-ea"/>
          <a:cs typeface="Arial" pitchFamily="34" charset="0"/>
        </a:defRPr>
      </a:lvl5pPr>
      <a:lvl6pPr marL="2514314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462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10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758" indent="-228574" algn="l" defTabSz="914296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4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9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45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92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40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88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36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184" algn="l" defTabSz="914296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二等辺三角形 75">
            <a:extLst>
              <a:ext uri="{FF2B5EF4-FFF2-40B4-BE49-F238E27FC236}">
                <a16:creationId xmlns:a16="http://schemas.microsoft.com/office/drawing/2014/main" id="{EBCF1095-6CD3-4426-964C-B77ED0EBF971}"/>
              </a:ext>
            </a:extLst>
          </p:cNvPr>
          <p:cNvSpPr/>
          <p:nvPr/>
        </p:nvSpPr>
        <p:spPr>
          <a:xfrm>
            <a:off x="5009533" y="2689956"/>
            <a:ext cx="1440000" cy="1440000"/>
          </a:xfrm>
          <a:prstGeom prst="triangle">
            <a:avLst>
              <a:gd name="adj" fmla="val 100000"/>
            </a:avLst>
          </a:prstGeom>
          <a:noFill/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A9301235-367A-4E34-8034-C70FAE9DFFEB}"/>
              </a:ext>
            </a:extLst>
          </p:cNvPr>
          <p:cNvCxnSpPr/>
          <p:nvPr/>
        </p:nvCxnSpPr>
        <p:spPr>
          <a:xfrm>
            <a:off x="2928191" y="2213822"/>
            <a:ext cx="3927273" cy="0"/>
          </a:xfrm>
          <a:prstGeom prst="line">
            <a:avLst/>
          </a:prstGeom>
          <a:ln>
            <a:solidFill>
              <a:schemeClr val="tx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D7DF3680-3127-4978-85CB-52FA3B975486}"/>
              </a:ext>
            </a:extLst>
          </p:cNvPr>
          <p:cNvSpPr/>
          <p:nvPr/>
        </p:nvSpPr>
        <p:spPr>
          <a:xfrm>
            <a:off x="3734311" y="1854361"/>
            <a:ext cx="231505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右回りで「効率的成長」へ</a:t>
            </a:r>
            <a:endParaRPr lang="en-US" altLang="ja-JP" sz="1050" baseline="30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D74E4B16-75DF-4CB4-8257-DB8A5AC15FE9}"/>
              </a:ext>
            </a:extLst>
          </p:cNvPr>
          <p:cNvSpPr/>
          <p:nvPr/>
        </p:nvSpPr>
        <p:spPr>
          <a:xfrm>
            <a:off x="3281533" y="2617956"/>
            <a:ext cx="1512000" cy="15120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FABE2ABC-A542-4502-93DB-FE1558C8D184}"/>
              </a:ext>
            </a:extLst>
          </p:cNvPr>
          <p:cNvSpPr/>
          <p:nvPr/>
        </p:nvSpPr>
        <p:spPr>
          <a:xfrm>
            <a:off x="4937533" y="4273956"/>
            <a:ext cx="1512000" cy="1512000"/>
          </a:xfrm>
          <a:prstGeom prst="rect">
            <a:avLst/>
          </a:prstGeom>
          <a:noFill/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3" name="二等辺三角形 92">
            <a:extLst>
              <a:ext uri="{FF2B5EF4-FFF2-40B4-BE49-F238E27FC236}">
                <a16:creationId xmlns:a16="http://schemas.microsoft.com/office/drawing/2014/main" id="{8010606C-3E9E-4872-9758-846032ADCA61}"/>
              </a:ext>
            </a:extLst>
          </p:cNvPr>
          <p:cNvSpPr/>
          <p:nvPr/>
        </p:nvSpPr>
        <p:spPr>
          <a:xfrm rot="10800000">
            <a:off x="4937532" y="2617956"/>
            <a:ext cx="1440000" cy="1440000"/>
          </a:xfrm>
          <a:prstGeom prst="triangle">
            <a:avLst>
              <a:gd name="adj" fmla="val 100000"/>
            </a:avLst>
          </a:prstGeom>
          <a:solidFill>
            <a:srgbClr val="FFCCCC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5" name="Line 282">
            <a:extLst>
              <a:ext uri="{FF2B5EF4-FFF2-40B4-BE49-F238E27FC236}">
                <a16:creationId xmlns:a16="http://schemas.microsoft.com/office/drawing/2014/main" id="{8DC76EE5-2772-4159-9C62-BC978F6DA2B0}"/>
              </a:ext>
            </a:extLst>
          </p:cNvPr>
          <p:cNvSpPr>
            <a:spLocks noChangeShapeType="1"/>
          </p:cNvSpPr>
          <p:nvPr/>
        </p:nvSpPr>
        <p:spPr bwMode="auto">
          <a:xfrm flipH="1" flipV="1">
            <a:off x="4865533" y="2365380"/>
            <a:ext cx="0" cy="3600000"/>
          </a:xfrm>
          <a:prstGeom prst="line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96" name="Line 283">
            <a:extLst>
              <a:ext uri="{FF2B5EF4-FFF2-40B4-BE49-F238E27FC236}">
                <a16:creationId xmlns:a16="http://schemas.microsoft.com/office/drawing/2014/main" id="{E58266BC-B20F-419A-9C78-031AC88B0F5E}"/>
              </a:ext>
            </a:extLst>
          </p:cNvPr>
          <p:cNvSpPr>
            <a:spLocks noChangeShapeType="1"/>
          </p:cNvSpPr>
          <p:nvPr/>
        </p:nvSpPr>
        <p:spPr bwMode="auto">
          <a:xfrm>
            <a:off x="2959262" y="4201956"/>
            <a:ext cx="3888000" cy="0"/>
          </a:xfrm>
          <a:prstGeom prst="line">
            <a:avLst/>
          </a:prstGeom>
          <a:noFill/>
          <a:ln w="12700" cap="flat">
            <a:solidFill>
              <a:schemeClr val="tx1">
                <a:lumMod val="50000"/>
                <a:lumOff val="50000"/>
              </a:schemeClr>
            </a:solidFill>
            <a:prstDash val="solid"/>
            <a:round/>
            <a:headEnd/>
            <a:tailEnd type="triangle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 dirty="0"/>
          </a:p>
        </p:txBody>
      </p:sp>
      <p:sp>
        <p:nvSpPr>
          <p:cNvPr id="97" name="二等辺三角形 96">
            <a:extLst>
              <a:ext uri="{FF2B5EF4-FFF2-40B4-BE49-F238E27FC236}">
                <a16:creationId xmlns:a16="http://schemas.microsoft.com/office/drawing/2014/main" id="{CD03F8A9-B9CE-4A09-8FB7-FC03F1A58AE2}"/>
              </a:ext>
            </a:extLst>
          </p:cNvPr>
          <p:cNvSpPr/>
          <p:nvPr/>
        </p:nvSpPr>
        <p:spPr>
          <a:xfrm>
            <a:off x="3353534" y="4345956"/>
            <a:ext cx="1440000" cy="1440000"/>
          </a:xfrm>
          <a:prstGeom prst="triangle">
            <a:avLst>
              <a:gd name="adj" fmla="val 10000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98" name="二等辺三角形 97">
            <a:extLst>
              <a:ext uri="{FF2B5EF4-FFF2-40B4-BE49-F238E27FC236}">
                <a16:creationId xmlns:a16="http://schemas.microsoft.com/office/drawing/2014/main" id="{2C8CDDA8-0B8C-44EF-8732-228E0D801497}"/>
              </a:ext>
            </a:extLst>
          </p:cNvPr>
          <p:cNvSpPr/>
          <p:nvPr/>
        </p:nvSpPr>
        <p:spPr>
          <a:xfrm rot="10800000">
            <a:off x="3281533" y="4273956"/>
            <a:ext cx="1440000" cy="1440000"/>
          </a:xfrm>
          <a:prstGeom prst="triangle">
            <a:avLst>
              <a:gd name="adj" fmla="val 100000"/>
            </a:avLst>
          </a:prstGeom>
          <a:solidFill>
            <a:schemeClr val="bg1">
              <a:lumMod val="95000"/>
            </a:schemeClr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00" name="楕円 99">
            <a:extLst>
              <a:ext uri="{FF2B5EF4-FFF2-40B4-BE49-F238E27FC236}">
                <a16:creationId xmlns:a16="http://schemas.microsoft.com/office/drawing/2014/main" id="{3DFEA861-63FA-47E7-ADCC-119FBDE63584}"/>
              </a:ext>
            </a:extLst>
          </p:cNvPr>
          <p:cNvSpPr/>
          <p:nvPr/>
        </p:nvSpPr>
        <p:spPr>
          <a:xfrm>
            <a:off x="3378487" y="4983219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３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1" name="楕円 100">
            <a:extLst>
              <a:ext uri="{FF2B5EF4-FFF2-40B4-BE49-F238E27FC236}">
                <a16:creationId xmlns:a16="http://schemas.microsoft.com/office/drawing/2014/main" id="{0C27C063-30AE-40A3-AB8C-0B1BA45B8EF7}"/>
              </a:ext>
            </a:extLst>
          </p:cNvPr>
          <p:cNvSpPr/>
          <p:nvPr/>
        </p:nvSpPr>
        <p:spPr>
          <a:xfrm>
            <a:off x="3830425" y="5403916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４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2" name="楕円 101">
            <a:extLst>
              <a:ext uri="{FF2B5EF4-FFF2-40B4-BE49-F238E27FC236}">
                <a16:creationId xmlns:a16="http://schemas.microsoft.com/office/drawing/2014/main" id="{B2BB32C3-1390-4F86-B6FE-90525F1BD22E}"/>
              </a:ext>
            </a:extLst>
          </p:cNvPr>
          <p:cNvSpPr/>
          <p:nvPr/>
        </p:nvSpPr>
        <p:spPr>
          <a:xfrm>
            <a:off x="6033386" y="5247507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en-US" altLang="ja-JP" sz="1200" b="1" dirty="0">
                <a:solidFill>
                  <a:schemeClr val="bg1">
                    <a:lumMod val="65000"/>
                  </a:schemeClr>
                </a:solidFill>
              </a:rPr>
              <a:t>5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09" name="楕円 108">
            <a:extLst>
              <a:ext uri="{FF2B5EF4-FFF2-40B4-BE49-F238E27FC236}">
                <a16:creationId xmlns:a16="http://schemas.microsoft.com/office/drawing/2014/main" id="{9BC931AE-02E7-4CA8-8E00-EA44EE1A1C23}"/>
              </a:ext>
            </a:extLst>
          </p:cNvPr>
          <p:cNvSpPr/>
          <p:nvPr/>
        </p:nvSpPr>
        <p:spPr>
          <a:xfrm>
            <a:off x="6033383" y="3238340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６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0" name="楕円 109">
            <a:extLst>
              <a:ext uri="{FF2B5EF4-FFF2-40B4-BE49-F238E27FC236}">
                <a16:creationId xmlns:a16="http://schemas.microsoft.com/office/drawing/2014/main" id="{078B381F-8F11-4819-BD44-152B2324D671}"/>
              </a:ext>
            </a:extLst>
          </p:cNvPr>
          <p:cNvSpPr/>
          <p:nvPr/>
        </p:nvSpPr>
        <p:spPr>
          <a:xfrm>
            <a:off x="5588206" y="2780310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１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1" name="楕円 110">
            <a:extLst>
              <a:ext uri="{FF2B5EF4-FFF2-40B4-BE49-F238E27FC236}">
                <a16:creationId xmlns:a16="http://schemas.microsoft.com/office/drawing/2014/main" id="{F047E80F-8ECC-4CD2-992A-F77EEFCBA44F}"/>
              </a:ext>
            </a:extLst>
          </p:cNvPr>
          <p:cNvSpPr/>
          <p:nvPr/>
        </p:nvSpPr>
        <p:spPr>
          <a:xfrm>
            <a:off x="3470526" y="2816406"/>
            <a:ext cx="270474" cy="270474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bg1">
                <a:lumMod val="75000"/>
              </a:schemeClr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200" b="1" dirty="0">
                <a:solidFill>
                  <a:schemeClr val="bg1">
                    <a:lumMod val="65000"/>
                  </a:schemeClr>
                </a:solidFill>
              </a:rPr>
              <a:t>２</a:t>
            </a:r>
            <a:endParaRPr kumimoji="1" lang="ja-JP" altLang="en-US" sz="900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16" name="矢印: 環状 115">
            <a:extLst>
              <a:ext uri="{FF2B5EF4-FFF2-40B4-BE49-F238E27FC236}">
                <a16:creationId xmlns:a16="http://schemas.microsoft.com/office/drawing/2014/main" id="{DB78A3C3-66A2-4196-9F35-B7588F1038C4}"/>
              </a:ext>
            </a:extLst>
          </p:cNvPr>
          <p:cNvSpPr/>
          <p:nvPr/>
        </p:nvSpPr>
        <p:spPr>
          <a:xfrm rot="18000000">
            <a:off x="3498271" y="2884266"/>
            <a:ext cx="2635380" cy="2635380"/>
          </a:xfrm>
          <a:prstGeom prst="circularArrow">
            <a:avLst>
              <a:gd name="adj1" fmla="val 12500"/>
              <a:gd name="adj2" fmla="val 1142319"/>
              <a:gd name="adj3" fmla="val 20457681"/>
              <a:gd name="adj4" fmla="val 9633823"/>
              <a:gd name="adj5" fmla="val 12500"/>
            </a:avLst>
          </a:prstGeom>
          <a:solidFill>
            <a:schemeClr val="bg2">
              <a:lumMod val="75000"/>
            </a:schemeClr>
          </a:solidFill>
          <a:ln w="9525" cap="flat" cmpd="sng" algn="ctr">
            <a:noFill/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118" name="楕円 117">
            <a:extLst>
              <a:ext uri="{FF2B5EF4-FFF2-40B4-BE49-F238E27FC236}">
                <a16:creationId xmlns:a16="http://schemas.microsoft.com/office/drawing/2014/main" id="{2AD9E49A-24C1-42B4-90BD-D1AF89596B83}"/>
              </a:ext>
            </a:extLst>
          </p:cNvPr>
          <p:cNvSpPr/>
          <p:nvPr/>
        </p:nvSpPr>
        <p:spPr>
          <a:xfrm>
            <a:off x="3387259" y="4027553"/>
            <a:ext cx="848861" cy="360000"/>
          </a:xfrm>
          <a:prstGeom prst="ellipse">
            <a:avLst/>
          </a:prstGeom>
          <a:solidFill>
            <a:schemeClr val="bg1"/>
          </a:solidFill>
          <a:ln w="19050" cap="flat" cmpd="sng" algn="ctr">
            <a:solidFill>
              <a:schemeClr val="accent1"/>
            </a:solidFill>
            <a:prstDash val="solid"/>
          </a:ln>
          <a:effectLst/>
          <a:ex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kumimoji="1" lang="ja-JP" altLang="en-US" sz="1600" b="1" dirty="0">
                <a:solidFill>
                  <a:schemeClr val="tx1"/>
                </a:solidFill>
              </a:rPr>
              <a:t>右回り</a:t>
            </a:r>
            <a:endParaRPr kumimoji="1" lang="ja-JP" altLang="en-US" sz="1050" b="1" dirty="0">
              <a:solidFill>
                <a:schemeClr val="tx1"/>
              </a:solidFill>
            </a:endParaRPr>
          </a:p>
        </p:txBody>
      </p:sp>
      <p:sp>
        <p:nvSpPr>
          <p:cNvPr id="5" name="コンテンツ プレースホルダー 4">
            <a:extLst>
              <a:ext uri="{FF2B5EF4-FFF2-40B4-BE49-F238E27FC236}">
                <a16:creationId xmlns:a16="http://schemas.microsoft.com/office/drawing/2014/main" id="{A64F52E7-E224-455F-BA09-23D1517784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7CD398E-4CD4-4402-ADAD-2BE3F7A3C70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1604610" y="1339465"/>
            <a:ext cx="72910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</a:t>
            </a:r>
            <a:r>
              <a:rPr lang="en-US" altLang="ja-JP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1-3-17</a:t>
            </a:r>
            <a:r>
              <a:rPr lang="ja-JP" altLang="en-US" sz="20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図　右</a:t>
            </a:r>
            <a:r>
              <a:rPr lang="ja-JP" altLang="en-US" sz="20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回りで領域①「効率的成長」に向けて変化した企業</a:t>
            </a:r>
            <a:endParaRPr lang="ja-JP" altLang="ja-JP" sz="20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620566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1"/>
  <p:tag name="THINKCELLPRESENTATIONDONOTDELETE" val="&lt;?xml version=&quot;1.0&quot; encoding=&quot;UTF-16&quot; standalone=&quot;yes&quot;?&gt;&lt;root reqver=&quot;23045&quot;&gt;&lt;version val=&quot;25167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Y/%m/%d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5&quot;&gt;&lt;elem m_fUsage=&quot;2.92518459900000049601E+00&quot;&gt;&lt;m_msothmcolidx val=&quot;0&quot;/&gt;&lt;m_rgb r=&quot;F1&quot; g=&quot;F1&quot; b=&quot;F1&quot;/&gt;&lt;m_nBrightness val=&quot;0&quot;/&gt;&lt;/elem&gt;&lt;elem m_fUsage=&quot;1.91936706995511707774E+00&quot;&gt;&lt;m_msothmcolidx val=&quot;0&quot;/&gt;&lt;m_rgb r=&quot;8E&quot; g=&quot;A5&quot; b=&quot;E1&quot;/&gt;&lt;m_nBrightness val=&quot;0&quot;/&gt;&lt;/elem&gt;&lt;elem m_fUsage=&quot;1.90752991063202359534E+00&quot;&gt;&lt;m_msothmcolidx val=&quot;0&quot;/&gt;&lt;m_rgb r=&quot;B8&quot; g=&quot;D2&quot; b=&quot;E2&quot;/&gt;&lt;m_nBrightness val=&quot;0&quot;/&gt;&lt;/elem&gt;&lt;elem m_fUsage=&quot;1.88073713958349530984E+00&quot;&gt;&lt;m_msothmcolidx val=&quot;0&quot;/&gt;&lt;m_rgb r=&quot;D5&quot; g=&quot;E0&quot; b=&quot;E6&quot;/&gt;&lt;m_nBrightness val=&quot;0&quot;/&gt;&lt;/elem&gt;&lt;elem m_fUsage=&quot;1.05814973700304015836E+00&quot;&gt;&lt;m_msothmcolidx val=&quot;0&quot;/&gt;&lt;m_rgb r=&quot;9E&quot; g=&quot;9E&quot; b=&quot;9E&quot;/&gt;&lt;m_nBrightness val=&quot;0&quot;/&gt;&lt;/elem&gt;&lt;/m_vecMRU&gt;&lt;/m_mruColor&gt;&lt;m_eweekdayFirstOfWeek val=&quot;1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MASTER_4x3_Template">
  <a:themeElements>
    <a:clrScheme name="暖かみのある青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Meiryo UI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9525" cap="flat" cmpd="sng" algn="ctr">
          <a:solidFill>
            <a:schemeClr val="tx1">
              <a:lumMod val="50000"/>
              <a:lumOff val="50000"/>
            </a:schemeClr>
          </a:solidFill>
          <a:prstDash val="solid"/>
        </a:ln>
        <a:effectLst/>
        <a:extLst/>
      </a:spPr>
      <a:bodyPr rtlCol="0" anchor="ctr"/>
      <a:lstStyle>
        <a:defPPr algn="ctr">
          <a:defRPr sz="1200" dirty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med" len="med"/>
          <a:tailEnd type="non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vert="horz" rtlCol="0" anchor="t">
        <a:spAutoFit/>
      </a:bodyPr>
      <a:lstStyle>
        <a:defPPr algn="ctr">
          <a:defRPr kumimoji="1" sz="1600" dirty="0" smtClean="0">
            <a:solidFill>
              <a:srgbClr val="000000"/>
            </a:solidFill>
            <a:latin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MASTER_4x3_Template.potx</Template>
  <TotalTime>0</TotalTime>
  <Words>17</Words>
  <Application>Microsoft Office PowerPoint</Application>
  <PresentationFormat>A4 210 x 297 mm</PresentationFormat>
  <Paragraphs>9</Paragraphs>
  <Slides>1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MASTER_4x3_Template</vt:lpstr>
      <vt:lpstr>think-cell Slide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2018-02-23T04:14:56Z</dcterms:created>
  <dcterms:modified xsi:type="dcterms:W3CDTF">2018-03-06T12:02:37Z</dcterms:modified>
</cp:coreProperties>
</file>