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removePersonalInfoOnSave="1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9906000" cy="6858000" type="A4"/>
  <p:notesSz cx="6797675" cy="9926638"/>
  <p:custDataLst>
    <p:tags r:id="rId5"/>
  </p:custDataLst>
  <p:defaultTextStyle>
    <a:defPPr>
      <a:defRPr lang="en-US"/>
    </a:defPPr>
    <a:lvl1pPr marL="0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48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296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445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592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740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888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036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184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2281" userDrawn="1">
          <p15:clr>
            <a:srgbClr val="A4A3A4"/>
          </p15:clr>
        </p15:guide>
        <p15:guide id="2" pos="3959" userDrawn="1">
          <p15:clr>
            <a:srgbClr val="A4A3A4"/>
          </p15:clr>
        </p15:guide>
        <p15:guide id="3" orient="horz" pos="1412" userDrawn="1">
          <p15:clr>
            <a:srgbClr val="A4A3A4"/>
          </p15:clr>
        </p15:guide>
        <p15:guide id="4" orient="horz" pos="402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9" userDrawn="1">
          <p15:clr>
            <a:srgbClr val="A4A3A4"/>
          </p15:clr>
        </p15:guide>
        <p15:guide id="2" pos="2124" userDrawn="1">
          <p15:clr>
            <a:srgbClr val="A4A3A4"/>
          </p15:clr>
        </p15:guide>
        <p15:guide id="3" orient="horz" pos="3131" userDrawn="1">
          <p15:clr>
            <a:srgbClr val="A4A3A4"/>
          </p15:clr>
        </p15:guide>
        <p15:guide id="4" pos="2143" userDrawn="1">
          <p15:clr>
            <a:srgbClr val="A4A3A4"/>
          </p15:clr>
        </p15:guide>
        <p15:guide id="5" orient="horz" pos="3105" userDrawn="1">
          <p15:clr>
            <a:srgbClr val="A4A3A4"/>
          </p15:clr>
        </p15:guide>
        <p15:guide id="6" orient="horz" pos="3127" userDrawn="1">
          <p15:clr>
            <a:srgbClr val="A4A3A4"/>
          </p15:clr>
        </p15:guide>
        <p15:guide id="7" pos="2121" userDrawn="1">
          <p15:clr>
            <a:srgbClr val="A4A3A4"/>
          </p15:clr>
        </p15:guide>
        <p15:guide id="8" pos="2142" userDrawn="1">
          <p15:clr>
            <a:srgbClr val="A4A3A4"/>
          </p15:clr>
        </p15:guide>
        <p15:guide id="9" pos="2126" userDrawn="1">
          <p15:clr>
            <a:srgbClr val="A4A3A4"/>
          </p15:clr>
        </p15:guide>
        <p15:guide id="11" pos="2123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9" name="作成者" initials="A" lastIdx="0" clrIdx="19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Rg st="1" end="56"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29DD1"/>
    <a:srgbClr val="DDE9F5"/>
    <a:srgbClr val="4A66AC"/>
    <a:srgbClr val="C9CBE7"/>
    <a:srgbClr val="FFCCCC"/>
    <a:srgbClr val="DEECEF"/>
    <a:srgbClr val="5AA2AE"/>
    <a:srgbClr val="9CC7CE"/>
    <a:srgbClr val="90A2D1"/>
    <a:srgbClr val="DAE0E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B301B821-A1FF-4177-AEE7-76D212191A09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616DA210-FB5B-4158-B5E0-FEB733F419BA}" styleName="スタイル (淡色)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765" autoAdjust="0"/>
    <p:restoredTop sz="94335" autoAdjust="0"/>
  </p:normalViewPr>
  <p:slideViewPr>
    <p:cSldViewPr snapToGrid="0" showGuides="1">
      <p:cViewPr varScale="1">
        <p:scale>
          <a:sx n="73" d="100"/>
          <a:sy n="73" d="100"/>
        </p:scale>
        <p:origin x="1278" y="66"/>
      </p:cViewPr>
      <p:guideLst>
        <p:guide pos="2281"/>
        <p:guide pos="3959"/>
        <p:guide orient="horz" pos="1412"/>
        <p:guide orient="horz" pos="4020"/>
      </p:guideLst>
    </p:cSldViewPr>
  </p:slideViewPr>
  <p:outlineViewPr>
    <p:cViewPr>
      <p:scale>
        <a:sx n="33" d="100"/>
        <a:sy n="33" d="100"/>
      </p:scale>
      <p:origin x="0" y="1065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20472"/>
    </p:cViewPr>
  </p:sorterViewPr>
  <p:notesViewPr>
    <p:cSldViewPr snapToGrid="0" snapToObjects="1" showGuides="1">
      <p:cViewPr varScale="1">
        <p:scale>
          <a:sx n="52" d="100"/>
          <a:sy n="52" d="100"/>
        </p:scale>
        <p:origin x="-2718" y="-102"/>
      </p:cViewPr>
      <p:guideLst>
        <p:guide orient="horz" pos="3109"/>
        <p:guide pos="2124"/>
        <p:guide orient="horz" pos="3131"/>
        <p:guide pos="2143"/>
        <p:guide orient="horz" pos="3105"/>
        <p:guide orient="horz" pos="3127"/>
        <p:guide pos="2121"/>
        <p:guide pos="2142"/>
        <p:guide pos="2126"/>
        <p:guide pos="2123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notesMaster" Target="notesMasters/notesMaster1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tags" Target="tags/tag1.xml"/><Relationship Id="rId10" Type="http://schemas.openxmlformats.org/officeDocument/2006/relationships/tableStyles" Target="tableStyles.xml"/><Relationship Id="rId4" Type="http://schemas.openxmlformats.org/officeDocument/2006/relationships/handoutMaster" Target="handoutMasters/handoutMaster1.xml"/><Relationship Id="rId9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6" y="10"/>
            <a:ext cx="2945661" cy="496331"/>
          </a:xfrm>
          <a:prstGeom prst="rect">
            <a:avLst/>
          </a:prstGeom>
        </p:spPr>
        <p:txBody>
          <a:bodyPr vert="horz" lIns="91838" tIns="45923" rIns="91838" bIns="45923" rtlCol="0"/>
          <a:lstStyle>
            <a:lvl1pPr algn="l">
              <a:defRPr sz="1200"/>
            </a:lvl1pPr>
          </a:lstStyle>
          <a:p>
            <a:endParaRPr lang="en-CA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54" y="10"/>
            <a:ext cx="2945661" cy="496331"/>
          </a:xfrm>
          <a:prstGeom prst="rect">
            <a:avLst/>
          </a:prstGeom>
        </p:spPr>
        <p:txBody>
          <a:bodyPr vert="horz" lIns="91838" tIns="45923" rIns="91838" bIns="45923" rtlCol="0"/>
          <a:lstStyle>
            <a:lvl1pPr algn="r">
              <a:defRPr sz="1200"/>
            </a:lvl1pPr>
          </a:lstStyle>
          <a:p>
            <a:fld id="{BD8FA3CA-5725-4BA7-A851-72A62AC5A8EE}" type="datetimeFigureOut">
              <a:rPr lang="en-CA" smtClean="0"/>
              <a:pPr/>
              <a:t>2018-03-06</a:t>
            </a:fld>
            <a:endParaRPr lang="en-CA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6" y="9428591"/>
            <a:ext cx="2945661" cy="496331"/>
          </a:xfrm>
          <a:prstGeom prst="rect">
            <a:avLst/>
          </a:prstGeom>
        </p:spPr>
        <p:txBody>
          <a:bodyPr vert="horz" lIns="91838" tIns="45923" rIns="91838" bIns="45923" rtlCol="0" anchor="b"/>
          <a:lstStyle>
            <a:lvl1pPr algn="l">
              <a:defRPr sz="1200"/>
            </a:lvl1pPr>
          </a:lstStyle>
          <a:p>
            <a:endParaRPr lang="en-CA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54" y="9428591"/>
            <a:ext cx="2945661" cy="496331"/>
          </a:xfrm>
          <a:prstGeom prst="rect">
            <a:avLst/>
          </a:prstGeom>
        </p:spPr>
        <p:txBody>
          <a:bodyPr vert="horz" lIns="91838" tIns="45923" rIns="91838" bIns="45923" rtlCol="0" anchor="b"/>
          <a:lstStyle>
            <a:lvl1pPr algn="r">
              <a:defRPr sz="1200"/>
            </a:lvl1pPr>
          </a:lstStyle>
          <a:p>
            <a:fld id="{2F873CA4-7EF9-467F-99BD-6DDCB9451CF6}" type="slidenum">
              <a:rPr lang="en-CA" smtClean="0"/>
              <a:pPr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1754703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6" y="10"/>
            <a:ext cx="2945661" cy="496331"/>
          </a:xfrm>
          <a:prstGeom prst="rect">
            <a:avLst/>
          </a:prstGeom>
        </p:spPr>
        <p:txBody>
          <a:bodyPr vert="horz" lIns="91838" tIns="45923" rIns="91838" bIns="45923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54" y="10"/>
            <a:ext cx="2945661" cy="496331"/>
          </a:xfrm>
          <a:prstGeom prst="rect">
            <a:avLst/>
          </a:prstGeom>
        </p:spPr>
        <p:txBody>
          <a:bodyPr vert="horz" lIns="91838" tIns="45923" rIns="91838" bIns="45923" rtlCol="0"/>
          <a:lstStyle>
            <a:lvl1pPr algn="r">
              <a:defRPr sz="1200"/>
            </a:lvl1pPr>
          </a:lstStyle>
          <a:p>
            <a:fld id="{C3B58700-9FA2-48CE-AC88-D71D45EB490A}" type="datetimeFigureOut">
              <a:rPr lang="en-US" smtClean="0"/>
              <a:pPr/>
              <a:t>3/6/2018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06438" y="746125"/>
            <a:ext cx="5384800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838" tIns="45923" rIns="91838" bIns="45923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67"/>
            <a:ext cx="5438140" cy="4466988"/>
          </a:xfrm>
          <a:prstGeom prst="rect">
            <a:avLst/>
          </a:prstGeom>
        </p:spPr>
        <p:txBody>
          <a:bodyPr vert="horz" lIns="91838" tIns="45923" rIns="91838" bIns="45923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6" y="9428591"/>
            <a:ext cx="2945661" cy="496331"/>
          </a:xfrm>
          <a:prstGeom prst="rect">
            <a:avLst/>
          </a:prstGeom>
        </p:spPr>
        <p:txBody>
          <a:bodyPr vert="horz" lIns="91838" tIns="45923" rIns="91838" bIns="45923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54" y="9428591"/>
            <a:ext cx="2945661" cy="496331"/>
          </a:xfrm>
          <a:prstGeom prst="rect">
            <a:avLst/>
          </a:prstGeom>
        </p:spPr>
        <p:txBody>
          <a:bodyPr vert="horz" lIns="91838" tIns="45923" rIns="91838" bIns="45923" rtlCol="0" anchor="b"/>
          <a:lstStyle>
            <a:lvl1pPr algn="r">
              <a:defRPr sz="1200"/>
            </a:lvl1pPr>
          </a:lstStyle>
          <a:p>
            <a:fld id="{FE9BC4E5-2BC1-4F43-85DD-A1B8F74CB7E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90042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29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48" algn="l" defTabSz="91429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296" algn="l" defTabSz="91429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445" algn="l" defTabSz="91429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592" algn="l" defTabSz="91429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740" algn="l" defTabSz="91429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888" algn="l" defTabSz="91429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036" algn="l" defTabSz="91429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184" algn="l" defTabSz="91429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3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2.bin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オブジェクト 1" hidden="1">
            <a:extLst>
              <a:ext uri="{FF2B5EF4-FFF2-40B4-BE49-F238E27FC236}">
                <a16:creationId xmlns:a16="http://schemas.microsoft.com/office/drawing/2014/main" id="{63E36A1D-64E0-4ED8-B50D-C354796EF971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  <p:extLst/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5" name="think-cell Slide" r:id="rId4" imgW="470" imgH="469" progId="TCLayout.ActiveDocument.1">
                  <p:embed/>
                </p:oleObj>
              </mc:Choice>
              <mc:Fallback>
                <p:oleObj name="think-cell Slide" r:id="rId4" imgW="470" imgH="469" progId="TCLayout.ActiveDocument.1">
                  <p:embed/>
                  <p:pic>
                    <p:nvPicPr>
                      <p:cNvPr id="2" name="オブジェクト 1" hidden="1">
                        <a:extLst>
                          <a:ext uri="{FF2B5EF4-FFF2-40B4-BE49-F238E27FC236}">
                            <a16:creationId xmlns:a16="http://schemas.microsoft.com/office/drawing/2014/main" id="{63E36A1D-64E0-4ED8-B50D-C354796EF971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12787" y="905874"/>
            <a:ext cx="9432001" cy="338544"/>
          </a:xfrm>
          <a:prstGeom prst="rect">
            <a:avLst/>
          </a:prstGeom>
        </p:spPr>
        <p:txBody>
          <a:bodyPr wrap="square" lIns="91429" tIns="45715" rIns="91429" bIns="45715" anchor="t">
            <a:spAutoFit/>
          </a:bodyPr>
          <a:lstStyle>
            <a:lvl1pPr marL="0" indent="0">
              <a:buNone/>
              <a:defRPr sz="1600" b="0">
                <a:solidFill>
                  <a:schemeClr val="tx1"/>
                </a:solidFill>
                <a:latin typeface="+mn-ea"/>
                <a:ea typeface="+mn-ea"/>
                <a:cs typeface="Meiryo UI" panose="020B0604030504040204" pitchFamily="50" charset="-128"/>
              </a:defRPr>
            </a:lvl1pPr>
          </a:lstStyle>
          <a:p>
            <a:pPr lvl="0"/>
            <a:endParaRPr kumimoji="1" lang="ja-JP" altLang="en-US" dirty="0"/>
          </a:p>
        </p:txBody>
      </p:sp>
      <p:cxnSp>
        <p:nvCxnSpPr>
          <p:cNvPr id="3" name="直線コネクタ 2"/>
          <p:cNvCxnSpPr/>
          <p:nvPr userDrawn="1"/>
        </p:nvCxnSpPr>
        <p:spPr>
          <a:xfrm>
            <a:off x="0" y="829676"/>
            <a:ext cx="9900000" cy="0"/>
          </a:xfrm>
          <a:prstGeom prst="line">
            <a:avLst/>
          </a:prstGeom>
          <a:ln w="28575">
            <a:gradFill>
              <a:gsLst>
                <a:gs pos="0">
                  <a:schemeClr val="tx2"/>
                </a:gs>
                <a:gs pos="100000">
                  <a:schemeClr val="bg1"/>
                </a:gs>
                <a:gs pos="78000">
                  <a:schemeClr val="accent1">
                    <a:lumMod val="30000"/>
                    <a:lumOff val="70000"/>
                  </a:schemeClr>
                </a:gs>
              </a:gsLst>
              <a:lin ang="0" scaled="0"/>
            </a:gra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コンテンツ プレースホルダー 2"/>
          <p:cNvSpPr>
            <a:spLocks noGrp="1"/>
          </p:cNvSpPr>
          <p:nvPr>
            <p:ph idx="10"/>
          </p:nvPr>
        </p:nvSpPr>
        <p:spPr>
          <a:xfrm>
            <a:off x="312787" y="460354"/>
            <a:ext cx="9432001" cy="369322"/>
          </a:xfrm>
          <a:prstGeom prst="rect">
            <a:avLst/>
          </a:prstGeom>
        </p:spPr>
        <p:txBody>
          <a:bodyPr wrap="square" lIns="91429" tIns="45715" rIns="91429" bIns="45715" anchor="b">
            <a:spAutoFit/>
          </a:bodyPr>
          <a:lstStyle>
            <a:lvl1pPr marL="0" indent="0" algn="l" defTabSz="914296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kumimoji="1" lang="ja-JP" altLang="en-US" sz="1800" b="1" kern="1200" dirty="0">
                <a:solidFill>
                  <a:schemeClr val="tx2"/>
                </a:solidFill>
                <a:latin typeface="+mn-ea"/>
                <a:ea typeface="+mn-ea"/>
                <a:cs typeface="Meiryo UI" panose="020B0604030504040204" pitchFamily="50" charset="-128"/>
              </a:defRPr>
            </a:lvl1pPr>
          </a:lstStyle>
          <a:p>
            <a:pPr lvl="0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1174880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vmlDrawing" Target="../drawings/vmlDrawing1.vml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1.bin"/><Relationship Id="rId4" Type="http://schemas.openxmlformats.org/officeDocument/2006/relationships/tags" Target="../tags/tag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オブジェクト 1" hidden="1">
            <a:extLst>
              <a:ext uri="{FF2B5EF4-FFF2-40B4-BE49-F238E27FC236}">
                <a16:creationId xmlns:a16="http://schemas.microsoft.com/office/drawing/2014/main" id="{2FC0A047-E235-4895-BB7B-7C9E043451FB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3585784766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2" name="think-cell Slide" r:id="rId5" imgW="470" imgH="469" progId="TCLayout.ActiveDocument.1">
                  <p:embed/>
                </p:oleObj>
              </mc:Choice>
              <mc:Fallback>
                <p:oleObj name="think-cell Slide" r:id="rId5" imgW="470" imgH="469" progId="TCLayout.ActiveDocument.1">
                  <p:embed/>
                  <p:pic>
                    <p:nvPicPr>
                      <p:cNvPr id="2" name="オブジェクト 1" hidden="1">
                        <a:extLst>
                          <a:ext uri="{FF2B5EF4-FFF2-40B4-BE49-F238E27FC236}">
                            <a16:creationId xmlns:a16="http://schemas.microsoft.com/office/drawing/2014/main" id="{2FC0A047-E235-4895-BB7B-7C9E043451F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AMC_Footer"/>
          <p:cNvSpPr txBox="1">
            <a:spLocks/>
          </p:cNvSpPr>
          <p:nvPr/>
        </p:nvSpPr>
        <p:spPr>
          <a:xfrm>
            <a:off x="25400" y="6605588"/>
            <a:ext cx="3888000" cy="227013"/>
          </a:xfrm>
          <a:prstGeom prst="rect">
            <a:avLst/>
          </a:prstGeom>
        </p:spPr>
        <p:txBody>
          <a:bodyPr lIns="0" tIns="35996" rIns="0" bIns="0"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lvl1pPr>
          </a:lstStyle>
          <a:p>
            <a:pPr marL="88890" marR="0" lvl="0" indent="0" algn="l" defTabSz="91429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Copyright © 201</a:t>
            </a:r>
            <a:r>
              <a:rPr kumimoji="0" lang="en-US" altLang="ja-JP" sz="900" b="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8</a:t>
            </a: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Accenture. All rights reserved.</a:t>
            </a:r>
          </a:p>
        </p:txBody>
      </p:sp>
      <p:sp>
        <p:nvSpPr>
          <p:cNvPr id="12" name="Inhaltsplatzhalter 13"/>
          <p:cNvSpPr txBox="1">
            <a:spLocks/>
          </p:cNvSpPr>
          <p:nvPr/>
        </p:nvSpPr>
        <p:spPr>
          <a:xfrm>
            <a:off x="4754632" y="6605588"/>
            <a:ext cx="396739" cy="227013"/>
          </a:xfrm>
          <a:prstGeom prst="rect">
            <a:avLst/>
          </a:prstGeom>
        </p:spPr>
        <p:txBody>
          <a:bodyPr lIns="0" tIns="35996" rIns="0" bIns="0"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lvl1pPr>
          </a:lstStyle>
          <a:p>
            <a:pPr marL="0" marR="0" lvl="0" indent="0" algn="ctr" defTabSz="91429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B578BD5-E3A8-4354-91BC-79CE4598B8D1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pPr marL="0" marR="0" lvl="0" indent="0" algn="ctr" defTabSz="914296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815313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hdr="0" ftr="0" dt="0"/>
  <p:txStyles>
    <p:titleStyle>
      <a:lvl1pPr algn="l" defTabSz="914296" rtl="0" eaLnBrk="1" latinLnBrk="0" hangingPunct="1">
        <a:lnSpc>
          <a:spcPts val="2600"/>
        </a:lnSpc>
        <a:spcBef>
          <a:spcPct val="0"/>
        </a:spcBef>
        <a:buNone/>
        <a:defRPr sz="2600" b="1" kern="1200">
          <a:solidFill>
            <a:srgbClr val="000000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231749" indent="-231749" algn="l" defTabSz="914296" rtl="0" eaLnBrk="1" latinLnBrk="0" hangingPunct="1">
        <a:lnSpc>
          <a:spcPct val="100000"/>
        </a:lnSpc>
        <a:spcBef>
          <a:spcPts val="1200"/>
        </a:spcBef>
        <a:spcAft>
          <a:spcPts val="0"/>
        </a:spcAft>
        <a:buClr>
          <a:schemeClr val="tx1"/>
        </a:buClr>
        <a:buSzPct val="80000"/>
        <a:buFont typeface="Arial" pitchFamily="34" charset="0"/>
        <a:buChar char="•"/>
        <a:defRPr sz="2600" b="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457148" indent="-231749" algn="l" defTabSz="914296" rtl="0" eaLnBrk="1" latinLnBrk="0" hangingPunct="1">
        <a:lnSpc>
          <a:spcPct val="100000"/>
        </a:lnSpc>
        <a:spcBef>
          <a:spcPts val="624"/>
        </a:spcBef>
        <a:spcAft>
          <a:spcPts val="0"/>
        </a:spcAft>
        <a:buClr>
          <a:schemeClr val="tx1"/>
        </a:buClr>
        <a:buSzPct val="80000"/>
        <a:buFont typeface="Arial" pitchFamily="34" charset="0"/>
        <a:buChar char="–"/>
        <a:defRPr sz="2300" kern="1200">
          <a:solidFill>
            <a:srgbClr val="000000"/>
          </a:solidFill>
          <a:latin typeface="Arial" pitchFamily="34" charset="0"/>
          <a:ea typeface="+mn-ea"/>
          <a:cs typeface="Arial" pitchFamily="34" charset="0"/>
        </a:defRPr>
      </a:lvl2pPr>
      <a:lvl3pPr marL="688896" indent="-231749" algn="l" defTabSz="914296" rtl="0" eaLnBrk="1" latinLnBrk="0" hangingPunct="1">
        <a:lnSpc>
          <a:spcPct val="100000"/>
        </a:lnSpc>
        <a:spcBef>
          <a:spcPts val="576"/>
        </a:spcBef>
        <a:spcAft>
          <a:spcPts val="0"/>
        </a:spcAft>
        <a:buClr>
          <a:schemeClr val="tx1"/>
        </a:buClr>
        <a:buSzPct val="80000"/>
        <a:buFont typeface="Arial" pitchFamily="34" charset="0"/>
        <a:buChar char="•"/>
        <a:defRPr sz="2000" kern="1200" baseline="0">
          <a:solidFill>
            <a:srgbClr val="000000"/>
          </a:solidFill>
          <a:latin typeface="Arial" pitchFamily="34" charset="0"/>
          <a:ea typeface="+mn-ea"/>
          <a:cs typeface="Arial" pitchFamily="34" charset="0"/>
        </a:defRPr>
      </a:lvl3pPr>
      <a:lvl4pPr marL="914296" indent="-225399" algn="l" defTabSz="914296" rtl="0" eaLnBrk="1" latinLnBrk="0" hangingPunct="1">
        <a:lnSpc>
          <a:spcPct val="100000"/>
        </a:lnSpc>
        <a:spcBef>
          <a:spcPts val="528"/>
        </a:spcBef>
        <a:spcAft>
          <a:spcPts val="0"/>
        </a:spcAft>
        <a:buClr>
          <a:schemeClr val="tx1"/>
        </a:buClr>
        <a:buSzPct val="80000"/>
        <a:buFont typeface="Arial" pitchFamily="34" charset="0"/>
        <a:buChar char="–"/>
        <a:defRPr sz="1800" kern="1200" baseline="0">
          <a:solidFill>
            <a:srgbClr val="000000"/>
          </a:solidFill>
          <a:latin typeface="Arial" pitchFamily="34" charset="0"/>
          <a:ea typeface="+mn-ea"/>
          <a:cs typeface="Arial" pitchFamily="34" charset="0"/>
        </a:defRPr>
      </a:lvl4pPr>
      <a:lvl5pPr marL="1146044" indent="-231749" algn="l" defTabSz="914296" rtl="0" eaLnBrk="1" latinLnBrk="0" hangingPunct="1">
        <a:lnSpc>
          <a:spcPct val="100000"/>
        </a:lnSpc>
        <a:spcBef>
          <a:spcPts val="480"/>
        </a:spcBef>
        <a:spcAft>
          <a:spcPts val="0"/>
        </a:spcAft>
        <a:buClr>
          <a:schemeClr val="tx1"/>
        </a:buClr>
        <a:buSzPct val="80000"/>
        <a:buFont typeface="Arial" pitchFamily="34" charset="0"/>
        <a:buChar char="•"/>
        <a:defRPr sz="1600" kern="1200" baseline="0">
          <a:solidFill>
            <a:srgbClr val="000000"/>
          </a:solidFill>
          <a:latin typeface="Arial" pitchFamily="34" charset="0"/>
          <a:ea typeface="+mn-ea"/>
          <a:cs typeface="Arial" pitchFamily="34" charset="0"/>
        </a:defRPr>
      </a:lvl5pPr>
      <a:lvl6pPr marL="2514314" indent="-228574" algn="l" defTabSz="914296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462" indent="-228574" algn="l" defTabSz="914296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610" indent="-228574" algn="l" defTabSz="914296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758" indent="-228574" algn="l" defTabSz="914296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29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48" algn="l" defTabSz="91429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96" algn="l" defTabSz="91429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45" algn="l" defTabSz="91429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592" algn="l" defTabSz="91429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740" algn="l" defTabSz="91429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888" algn="l" defTabSz="91429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36" algn="l" defTabSz="91429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184" algn="l" defTabSz="91429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3" name="二等辺三角形 372">
            <a:extLst>
              <a:ext uri="{FF2B5EF4-FFF2-40B4-BE49-F238E27FC236}">
                <a16:creationId xmlns:a16="http://schemas.microsoft.com/office/drawing/2014/main" id="{8A7200A9-D7FA-471A-8491-15E2FDFA3B42}"/>
              </a:ext>
            </a:extLst>
          </p:cNvPr>
          <p:cNvSpPr/>
          <p:nvPr/>
        </p:nvSpPr>
        <p:spPr>
          <a:xfrm rot="10800000">
            <a:off x="4940935" y="2239129"/>
            <a:ext cx="1440000" cy="1440000"/>
          </a:xfrm>
          <a:prstGeom prst="triangle">
            <a:avLst>
              <a:gd name="adj" fmla="val 100000"/>
            </a:avLst>
          </a:prstGeom>
          <a:solidFill>
            <a:srgbClr val="FFCCCC"/>
          </a:solidFill>
          <a:ln w="19050" cap="flat" cmpd="sng" algn="ctr">
            <a:solidFill>
              <a:schemeClr val="bg1">
                <a:lumMod val="85000"/>
              </a:schemeClr>
            </a:solidFill>
            <a:prstDash val="solid"/>
          </a:ln>
          <a:effectLst/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200" dirty="0">
              <a:solidFill>
                <a:schemeClr val="tx1"/>
              </a:solidFill>
            </a:endParaRPr>
          </a:p>
        </p:txBody>
      </p:sp>
      <p:sp>
        <p:nvSpPr>
          <p:cNvPr id="692" name="矢印: 環状 691">
            <a:extLst>
              <a:ext uri="{FF2B5EF4-FFF2-40B4-BE49-F238E27FC236}">
                <a16:creationId xmlns:a16="http://schemas.microsoft.com/office/drawing/2014/main" id="{164C3857-6200-4FC1-AAD1-7D3D796513B6}"/>
              </a:ext>
            </a:extLst>
          </p:cNvPr>
          <p:cNvSpPr/>
          <p:nvPr/>
        </p:nvSpPr>
        <p:spPr>
          <a:xfrm rot="7532243" flipH="1">
            <a:off x="3919364" y="2923129"/>
            <a:ext cx="1800000" cy="1800000"/>
          </a:xfrm>
          <a:prstGeom prst="circularArrow">
            <a:avLst>
              <a:gd name="adj1" fmla="val 12500"/>
              <a:gd name="adj2" fmla="val 1142319"/>
              <a:gd name="adj3" fmla="val 20457681"/>
              <a:gd name="adj4" fmla="val 14265659"/>
              <a:gd name="adj5" fmla="val 12500"/>
            </a:avLst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noFill/>
            <a:prstDash val="solid"/>
          </a:ln>
          <a:effectLst/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200" dirty="0">
              <a:solidFill>
                <a:schemeClr val="tx1"/>
              </a:solidFill>
            </a:endParaRPr>
          </a:p>
        </p:txBody>
      </p:sp>
      <p:sp>
        <p:nvSpPr>
          <p:cNvPr id="370" name="二等辺三角形 369">
            <a:extLst>
              <a:ext uri="{FF2B5EF4-FFF2-40B4-BE49-F238E27FC236}">
                <a16:creationId xmlns:a16="http://schemas.microsoft.com/office/drawing/2014/main" id="{1B1030BD-55F1-4BAC-8A75-718620A98652}"/>
              </a:ext>
            </a:extLst>
          </p:cNvPr>
          <p:cNvSpPr/>
          <p:nvPr/>
        </p:nvSpPr>
        <p:spPr>
          <a:xfrm>
            <a:off x="5012936" y="2311129"/>
            <a:ext cx="1440000" cy="1440000"/>
          </a:xfrm>
          <a:prstGeom prst="triangle">
            <a:avLst>
              <a:gd name="adj" fmla="val 100000"/>
            </a:avLst>
          </a:prstGeom>
          <a:noFill/>
          <a:ln w="19050" cap="flat" cmpd="sng" algn="ctr">
            <a:solidFill>
              <a:schemeClr val="bg1">
                <a:lumMod val="85000"/>
              </a:schemeClr>
            </a:solidFill>
            <a:prstDash val="solid"/>
          </a:ln>
          <a:effectLst/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200" dirty="0">
              <a:solidFill>
                <a:schemeClr val="tx1"/>
              </a:solidFill>
            </a:endParaRPr>
          </a:p>
        </p:txBody>
      </p:sp>
      <p:sp>
        <p:nvSpPr>
          <p:cNvPr id="10" name="矢印: 環状 9">
            <a:extLst>
              <a:ext uri="{FF2B5EF4-FFF2-40B4-BE49-F238E27FC236}">
                <a16:creationId xmlns:a16="http://schemas.microsoft.com/office/drawing/2014/main" id="{299AFCF2-F514-421B-AB18-A8B914A960C7}"/>
              </a:ext>
            </a:extLst>
          </p:cNvPr>
          <p:cNvSpPr/>
          <p:nvPr/>
        </p:nvSpPr>
        <p:spPr>
          <a:xfrm rot="18000000">
            <a:off x="3929092" y="2923129"/>
            <a:ext cx="1800000" cy="1800000"/>
          </a:xfrm>
          <a:prstGeom prst="circularArrow">
            <a:avLst>
              <a:gd name="adj1" fmla="val 12500"/>
              <a:gd name="adj2" fmla="val 1142319"/>
              <a:gd name="adj3" fmla="val 20457681"/>
              <a:gd name="adj4" fmla="val 9633823"/>
              <a:gd name="adj5" fmla="val 12500"/>
            </a:avLst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noFill/>
            <a:prstDash val="solid"/>
          </a:ln>
          <a:effectLst/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200" dirty="0">
              <a:solidFill>
                <a:schemeClr val="tx1"/>
              </a:solidFill>
            </a:endParaRPr>
          </a:p>
        </p:txBody>
      </p:sp>
      <p:sp>
        <p:nvSpPr>
          <p:cNvPr id="313" name="角丸四角形 594">
            <a:extLst>
              <a:ext uri="{FF2B5EF4-FFF2-40B4-BE49-F238E27FC236}">
                <a16:creationId xmlns:a16="http://schemas.microsoft.com/office/drawing/2014/main" id="{70575C95-BCE9-4548-919A-3C7E3097A099}"/>
              </a:ext>
            </a:extLst>
          </p:cNvPr>
          <p:cNvSpPr/>
          <p:nvPr/>
        </p:nvSpPr>
        <p:spPr>
          <a:xfrm>
            <a:off x="2620088" y="2050521"/>
            <a:ext cx="216000" cy="3600000"/>
          </a:xfrm>
          <a:prstGeom prst="roundRect">
            <a:avLst>
              <a:gd name="adj" fmla="val 50000"/>
            </a:avLst>
          </a:prstGeom>
          <a:solidFill>
            <a:schemeClr val="bg1">
              <a:lumMod val="85000"/>
            </a:schemeClr>
          </a:solidFill>
          <a:ln w="9525" cap="flat" cmpd="sng" algn="ctr">
            <a:noFill/>
            <a:prstDash val="solid"/>
          </a:ln>
          <a:effectLst/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kumimoji="1" lang="ja-JP" altLang="en-US" sz="105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アウトプット変化率</a:t>
            </a:r>
            <a:r>
              <a:rPr kumimoji="1" lang="en-US" altLang="ja-JP" sz="105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(</a:t>
            </a:r>
            <a:r>
              <a:rPr kumimoji="1" lang="ja-JP" altLang="en-US" sz="105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付加価値額</a:t>
            </a:r>
            <a:r>
              <a:rPr kumimoji="1" lang="en-US" altLang="ja-JP" sz="105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)</a:t>
            </a:r>
            <a:endParaRPr kumimoji="1" lang="ja-JP" altLang="en-US" sz="105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14" name="角丸四角形 595">
            <a:extLst>
              <a:ext uri="{FF2B5EF4-FFF2-40B4-BE49-F238E27FC236}">
                <a16:creationId xmlns:a16="http://schemas.microsoft.com/office/drawing/2014/main" id="{28B1410B-249C-4242-9A89-70A21768ADA4}"/>
              </a:ext>
            </a:extLst>
          </p:cNvPr>
          <p:cNvSpPr/>
          <p:nvPr/>
        </p:nvSpPr>
        <p:spPr>
          <a:xfrm>
            <a:off x="2962665" y="5744083"/>
            <a:ext cx="3636000" cy="216000"/>
          </a:xfrm>
          <a:prstGeom prst="roundRect">
            <a:avLst>
              <a:gd name="adj" fmla="val 50000"/>
            </a:avLst>
          </a:prstGeom>
          <a:solidFill>
            <a:schemeClr val="bg1">
              <a:lumMod val="85000"/>
            </a:schemeClr>
          </a:solidFill>
          <a:ln w="9525" cap="flat" cmpd="sng" algn="ctr">
            <a:noFill/>
            <a:prstDash val="solid"/>
          </a:ln>
          <a:effectLst/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050" dirty="0">
                <a:solidFill>
                  <a:schemeClr val="tx1"/>
                </a:solidFill>
              </a:rPr>
              <a:t>インプット変化率（従業員数）</a:t>
            </a:r>
          </a:p>
        </p:txBody>
      </p:sp>
      <p:sp>
        <p:nvSpPr>
          <p:cNvPr id="372" name="正方形/長方形 371">
            <a:extLst>
              <a:ext uri="{FF2B5EF4-FFF2-40B4-BE49-F238E27FC236}">
                <a16:creationId xmlns:a16="http://schemas.microsoft.com/office/drawing/2014/main" id="{71FFB2FB-B5A7-4687-9E67-BDA8BC9B3F68}"/>
              </a:ext>
            </a:extLst>
          </p:cNvPr>
          <p:cNvSpPr/>
          <p:nvPr/>
        </p:nvSpPr>
        <p:spPr>
          <a:xfrm>
            <a:off x="3284936" y="2239129"/>
            <a:ext cx="1512000" cy="1512000"/>
          </a:xfrm>
          <a:prstGeom prst="rect">
            <a:avLst/>
          </a:prstGeom>
          <a:noFill/>
          <a:ln w="19050" cap="flat" cmpd="sng" algn="ctr">
            <a:solidFill>
              <a:schemeClr val="bg1">
                <a:lumMod val="85000"/>
              </a:schemeClr>
            </a:solidFill>
            <a:prstDash val="solid"/>
          </a:ln>
          <a:effectLst/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200" dirty="0">
              <a:solidFill>
                <a:schemeClr val="tx1"/>
              </a:solidFill>
            </a:endParaRPr>
          </a:p>
        </p:txBody>
      </p:sp>
      <p:sp>
        <p:nvSpPr>
          <p:cNvPr id="369" name="正方形/長方形 368">
            <a:extLst>
              <a:ext uri="{FF2B5EF4-FFF2-40B4-BE49-F238E27FC236}">
                <a16:creationId xmlns:a16="http://schemas.microsoft.com/office/drawing/2014/main" id="{C78E2FB3-E067-46C0-B344-4FFCF0FCB5FD}"/>
              </a:ext>
            </a:extLst>
          </p:cNvPr>
          <p:cNvSpPr/>
          <p:nvPr/>
        </p:nvSpPr>
        <p:spPr>
          <a:xfrm>
            <a:off x="4940936" y="3895129"/>
            <a:ext cx="1512000" cy="1512000"/>
          </a:xfrm>
          <a:prstGeom prst="rect">
            <a:avLst/>
          </a:prstGeom>
          <a:noFill/>
          <a:ln w="19050" cap="flat" cmpd="sng" algn="ctr">
            <a:solidFill>
              <a:schemeClr val="bg1">
                <a:lumMod val="85000"/>
              </a:schemeClr>
            </a:solidFill>
            <a:prstDash val="solid"/>
          </a:ln>
          <a:effectLst/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200" dirty="0">
              <a:solidFill>
                <a:schemeClr val="tx1"/>
              </a:solidFill>
            </a:endParaRPr>
          </a:p>
        </p:txBody>
      </p:sp>
      <p:sp>
        <p:nvSpPr>
          <p:cNvPr id="374" name="Line 282">
            <a:extLst>
              <a:ext uri="{FF2B5EF4-FFF2-40B4-BE49-F238E27FC236}">
                <a16:creationId xmlns:a16="http://schemas.microsoft.com/office/drawing/2014/main" id="{42FC9B92-AB6E-4FB2-A882-D192800E3EFE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868936" y="1986553"/>
            <a:ext cx="0" cy="3600000"/>
          </a:xfrm>
          <a:prstGeom prst="line">
            <a:avLst/>
          </a:prstGeom>
          <a:noFill/>
          <a:ln w="12700" cap="flat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/>
            <a:tailEnd type="triangle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 dirty="0"/>
          </a:p>
        </p:txBody>
      </p:sp>
      <p:sp>
        <p:nvSpPr>
          <p:cNvPr id="627" name="Line 283">
            <a:extLst>
              <a:ext uri="{FF2B5EF4-FFF2-40B4-BE49-F238E27FC236}">
                <a16:creationId xmlns:a16="http://schemas.microsoft.com/office/drawing/2014/main" id="{70E4F791-BC04-4270-AB58-9A9532EDA8AE}"/>
              </a:ext>
            </a:extLst>
          </p:cNvPr>
          <p:cNvSpPr>
            <a:spLocks noChangeShapeType="1"/>
          </p:cNvSpPr>
          <p:nvPr/>
        </p:nvSpPr>
        <p:spPr bwMode="auto">
          <a:xfrm>
            <a:off x="2962665" y="3823129"/>
            <a:ext cx="3888000" cy="0"/>
          </a:xfrm>
          <a:prstGeom prst="line">
            <a:avLst/>
          </a:prstGeom>
          <a:noFill/>
          <a:ln w="12700" cap="flat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/>
            <a:tailEnd type="triangle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 dirty="0"/>
          </a:p>
        </p:txBody>
      </p:sp>
      <p:sp>
        <p:nvSpPr>
          <p:cNvPr id="364" name="二等辺三角形 363">
            <a:extLst>
              <a:ext uri="{FF2B5EF4-FFF2-40B4-BE49-F238E27FC236}">
                <a16:creationId xmlns:a16="http://schemas.microsoft.com/office/drawing/2014/main" id="{D9BEAC38-4A8B-467C-A0F6-41C96E876141}"/>
              </a:ext>
            </a:extLst>
          </p:cNvPr>
          <p:cNvSpPr/>
          <p:nvPr/>
        </p:nvSpPr>
        <p:spPr>
          <a:xfrm>
            <a:off x="3356937" y="3967129"/>
            <a:ext cx="1440000" cy="1440000"/>
          </a:xfrm>
          <a:prstGeom prst="triangle">
            <a:avLst>
              <a:gd name="adj" fmla="val 100000"/>
            </a:avLst>
          </a:prstGeom>
          <a:noFill/>
          <a:ln w="19050" cap="flat" cmpd="sng" algn="ctr">
            <a:solidFill>
              <a:schemeClr val="bg1">
                <a:lumMod val="85000"/>
              </a:schemeClr>
            </a:solidFill>
            <a:prstDash val="solid"/>
          </a:ln>
          <a:effectLst/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200" dirty="0">
              <a:solidFill>
                <a:schemeClr val="tx1"/>
              </a:solidFill>
            </a:endParaRPr>
          </a:p>
        </p:txBody>
      </p:sp>
      <p:sp>
        <p:nvSpPr>
          <p:cNvPr id="365" name="二等辺三角形 364">
            <a:extLst>
              <a:ext uri="{FF2B5EF4-FFF2-40B4-BE49-F238E27FC236}">
                <a16:creationId xmlns:a16="http://schemas.microsoft.com/office/drawing/2014/main" id="{993D4D59-19DE-4C3F-9036-D233FD9335C7}"/>
              </a:ext>
            </a:extLst>
          </p:cNvPr>
          <p:cNvSpPr/>
          <p:nvPr/>
        </p:nvSpPr>
        <p:spPr>
          <a:xfrm rot="10800000">
            <a:off x="3284936" y="3895129"/>
            <a:ext cx="1440000" cy="1440000"/>
          </a:xfrm>
          <a:prstGeom prst="triangle">
            <a:avLst>
              <a:gd name="adj" fmla="val 100000"/>
            </a:avLst>
          </a:prstGeom>
          <a:noFill/>
          <a:ln w="19050" cap="flat" cmpd="sng" algn="ctr">
            <a:solidFill>
              <a:schemeClr val="bg1">
                <a:lumMod val="85000"/>
              </a:schemeClr>
            </a:solidFill>
            <a:prstDash val="solid"/>
          </a:ln>
          <a:effectLst/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200" dirty="0">
              <a:solidFill>
                <a:schemeClr val="tx1"/>
              </a:solidFill>
            </a:endParaRPr>
          </a:p>
        </p:txBody>
      </p:sp>
      <p:sp>
        <p:nvSpPr>
          <p:cNvPr id="6" name="円弧 5">
            <a:extLst>
              <a:ext uri="{FF2B5EF4-FFF2-40B4-BE49-F238E27FC236}">
                <a16:creationId xmlns:a16="http://schemas.microsoft.com/office/drawing/2014/main" id="{0893E0A3-1D99-4FCC-AD0A-452221275E71}"/>
              </a:ext>
            </a:extLst>
          </p:cNvPr>
          <p:cNvSpPr/>
          <p:nvPr/>
        </p:nvSpPr>
        <p:spPr>
          <a:xfrm>
            <a:off x="3909153" y="2883091"/>
            <a:ext cx="1921535" cy="1891270"/>
          </a:xfrm>
          <a:prstGeom prst="arc">
            <a:avLst>
              <a:gd name="adj1" fmla="val 7289338"/>
              <a:gd name="adj2" fmla="val 12790383"/>
            </a:avLst>
          </a:prstGeom>
          <a:ln w="57912">
            <a:solidFill>
              <a:schemeClr val="accent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67" name="円弧 366">
            <a:extLst>
              <a:ext uri="{FF2B5EF4-FFF2-40B4-BE49-F238E27FC236}">
                <a16:creationId xmlns:a16="http://schemas.microsoft.com/office/drawing/2014/main" id="{28663DE5-99BE-4203-9A40-2F932CCB9AD4}"/>
              </a:ext>
            </a:extLst>
          </p:cNvPr>
          <p:cNvSpPr/>
          <p:nvPr/>
        </p:nvSpPr>
        <p:spPr>
          <a:xfrm>
            <a:off x="3759518" y="2781807"/>
            <a:ext cx="2082645" cy="2082645"/>
          </a:xfrm>
          <a:prstGeom prst="arc">
            <a:avLst>
              <a:gd name="adj1" fmla="val 9109111"/>
              <a:gd name="adj2" fmla="val 13829534"/>
            </a:avLst>
          </a:prstGeom>
          <a:ln w="85852">
            <a:solidFill>
              <a:schemeClr val="accent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70" name="円弧 669">
            <a:extLst>
              <a:ext uri="{FF2B5EF4-FFF2-40B4-BE49-F238E27FC236}">
                <a16:creationId xmlns:a16="http://schemas.microsoft.com/office/drawing/2014/main" id="{859D0BBD-B5C1-4286-9AC9-CC55B82A46D6}"/>
              </a:ext>
            </a:extLst>
          </p:cNvPr>
          <p:cNvSpPr/>
          <p:nvPr/>
        </p:nvSpPr>
        <p:spPr>
          <a:xfrm>
            <a:off x="3789291" y="2741235"/>
            <a:ext cx="2161856" cy="2163787"/>
          </a:xfrm>
          <a:prstGeom prst="arc">
            <a:avLst>
              <a:gd name="adj1" fmla="val 14089241"/>
              <a:gd name="adj2" fmla="val 17152603"/>
            </a:avLst>
          </a:prstGeom>
          <a:ln w="64008">
            <a:solidFill>
              <a:schemeClr val="accent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676" name="円弧 675">
            <a:extLst>
              <a:ext uri="{FF2B5EF4-FFF2-40B4-BE49-F238E27FC236}">
                <a16:creationId xmlns:a16="http://schemas.microsoft.com/office/drawing/2014/main" id="{01F51C0A-C43A-4119-9DB1-5B5CA807884A}"/>
              </a:ext>
            </a:extLst>
          </p:cNvPr>
          <p:cNvSpPr/>
          <p:nvPr/>
        </p:nvSpPr>
        <p:spPr>
          <a:xfrm>
            <a:off x="3792480" y="2775857"/>
            <a:ext cx="2094545" cy="2094545"/>
          </a:xfrm>
          <a:prstGeom prst="arc">
            <a:avLst>
              <a:gd name="adj1" fmla="val 17486522"/>
              <a:gd name="adj2" fmla="val 20015601"/>
            </a:avLst>
          </a:prstGeom>
          <a:ln w="92202">
            <a:solidFill>
              <a:schemeClr val="accent1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78" name="円弧 677">
            <a:extLst>
              <a:ext uri="{FF2B5EF4-FFF2-40B4-BE49-F238E27FC236}">
                <a16:creationId xmlns:a16="http://schemas.microsoft.com/office/drawing/2014/main" id="{1CD59CB5-F0AF-465D-B734-5DD0E9EA53C6}"/>
              </a:ext>
            </a:extLst>
          </p:cNvPr>
          <p:cNvSpPr/>
          <p:nvPr/>
        </p:nvSpPr>
        <p:spPr>
          <a:xfrm>
            <a:off x="3802208" y="2766129"/>
            <a:ext cx="2094545" cy="2094545"/>
          </a:xfrm>
          <a:prstGeom prst="arc">
            <a:avLst>
              <a:gd name="adj1" fmla="val 20325960"/>
              <a:gd name="adj2" fmla="val 2839923"/>
            </a:avLst>
          </a:prstGeom>
          <a:ln w="49530">
            <a:solidFill>
              <a:schemeClr val="accent1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85" name="楕円 684">
            <a:extLst>
              <a:ext uri="{FF2B5EF4-FFF2-40B4-BE49-F238E27FC236}">
                <a16:creationId xmlns:a16="http://schemas.microsoft.com/office/drawing/2014/main" id="{248291E3-E66B-469D-A082-FE4CE45EEFF2}"/>
              </a:ext>
            </a:extLst>
          </p:cNvPr>
          <p:cNvSpPr/>
          <p:nvPr/>
        </p:nvSpPr>
        <p:spPr>
          <a:xfrm>
            <a:off x="3551448" y="3448063"/>
            <a:ext cx="360000" cy="216000"/>
          </a:xfrm>
          <a:prstGeom prst="ellipse">
            <a:avLst/>
          </a:prstGeom>
          <a:solidFill>
            <a:schemeClr val="accent1"/>
          </a:solidFill>
          <a:ln w="9525" cap="flat" cmpd="sng" algn="ctr">
            <a:noFill/>
            <a:prstDash val="solid"/>
          </a:ln>
          <a:effectLst/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kumimoji="1" lang="en-US" altLang="ja-JP" sz="900" dirty="0">
                <a:solidFill>
                  <a:schemeClr val="bg1"/>
                </a:solidFill>
              </a:rPr>
              <a:t>33.8</a:t>
            </a:r>
            <a:endParaRPr kumimoji="1" lang="ja-JP" altLang="en-US" sz="900" dirty="0">
              <a:solidFill>
                <a:schemeClr val="bg1"/>
              </a:solidFill>
            </a:endParaRPr>
          </a:p>
        </p:txBody>
      </p:sp>
      <p:sp>
        <p:nvSpPr>
          <p:cNvPr id="686" name="楕円 685">
            <a:extLst>
              <a:ext uri="{FF2B5EF4-FFF2-40B4-BE49-F238E27FC236}">
                <a16:creationId xmlns:a16="http://schemas.microsoft.com/office/drawing/2014/main" id="{2A821108-2C4A-4AD3-A312-39BC8994D1A4}"/>
              </a:ext>
            </a:extLst>
          </p:cNvPr>
          <p:cNvSpPr/>
          <p:nvPr/>
        </p:nvSpPr>
        <p:spPr>
          <a:xfrm>
            <a:off x="4400782" y="2675692"/>
            <a:ext cx="360000" cy="216000"/>
          </a:xfrm>
          <a:prstGeom prst="ellipse">
            <a:avLst/>
          </a:prstGeom>
          <a:solidFill>
            <a:schemeClr val="accent1"/>
          </a:solidFill>
          <a:ln w="9525" cap="flat" cmpd="sng" algn="ctr">
            <a:noFill/>
            <a:prstDash val="solid"/>
          </a:ln>
          <a:effectLst/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kumimoji="1" lang="en-US" altLang="ja-JP" sz="900" dirty="0">
                <a:solidFill>
                  <a:schemeClr val="bg1"/>
                </a:solidFill>
              </a:rPr>
              <a:t>25.2</a:t>
            </a:r>
            <a:endParaRPr kumimoji="1" lang="ja-JP" altLang="en-US" sz="900" dirty="0">
              <a:solidFill>
                <a:schemeClr val="bg1"/>
              </a:solidFill>
            </a:endParaRPr>
          </a:p>
        </p:txBody>
      </p:sp>
      <p:sp>
        <p:nvSpPr>
          <p:cNvPr id="688" name="楕円 687">
            <a:extLst>
              <a:ext uri="{FF2B5EF4-FFF2-40B4-BE49-F238E27FC236}">
                <a16:creationId xmlns:a16="http://schemas.microsoft.com/office/drawing/2014/main" id="{21C02168-C1F0-4E83-808B-289D7AAD0EC2}"/>
              </a:ext>
            </a:extLst>
          </p:cNvPr>
          <p:cNvSpPr/>
          <p:nvPr/>
        </p:nvSpPr>
        <p:spPr>
          <a:xfrm>
            <a:off x="5430336" y="3061036"/>
            <a:ext cx="360000" cy="216000"/>
          </a:xfrm>
          <a:prstGeom prst="ellipse">
            <a:avLst/>
          </a:prstGeom>
          <a:solidFill>
            <a:schemeClr val="accent1"/>
          </a:solidFill>
          <a:ln w="9525" cap="flat" cmpd="sng" algn="ctr">
            <a:noFill/>
            <a:prstDash val="solid"/>
          </a:ln>
          <a:effectLst/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kumimoji="1" lang="en-US" altLang="ja-JP" sz="900" dirty="0">
                <a:solidFill>
                  <a:schemeClr val="bg1"/>
                </a:solidFill>
              </a:rPr>
              <a:t>36.3</a:t>
            </a:r>
            <a:endParaRPr kumimoji="1" lang="ja-JP" altLang="en-US" sz="900" dirty="0">
              <a:solidFill>
                <a:schemeClr val="bg1"/>
              </a:solidFill>
            </a:endParaRPr>
          </a:p>
        </p:txBody>
      </p:sp>
      <p:sp>
        <p:nvSpPr>
          <p:cNvPr id="65" name="楕円 64">
            <a:extLst>
              <a:ext uri="{FF2B5EF4-FFF2-40B4-BE49-F238E27FC236}">
                <a16:creationId xmlns:a16="http://schemas.microsoft.com/office/drawing/2014/main" id="{0D203FE0-AA04-4D32-BAFA-56496AC8894A}"/>
              </a:ext>
            </a:extLst>
          </p:cNvPr>
          <p:cNvSpPr/>
          <p:nvPr/>
        </p:nvSpPr>
        <p:spPr>
          <a:xfrm>
            <a:off x="3381890" y="4604392"/>
            <a:ext cx="270474" cy="270474"/>
          </a:xfrm>
          <a:prstGeom prst="ellipse">
            <a:avLst/>
          </a:prstGeom>
          <a:solidFill>
            <a:schemeClr val="bg1"/>
          </a:solidFill>
          <a:ln w="19050" cap="flat" cmpd="sng" algn="ctr">
            <a:solidFill>
              <a:schemeClr val="bg1">
                <a:lumMod val="75000"/>
              </a:schemeClr>
            </a:solidFill>
            <a:prstDash val="solid"/>
          </a:ln>
          <a:effectLst/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kumimoji="1" lang="ja-JP" altLang="en-US" sz="1200" b="1" dirty="0">
                <a:solidFill>
                  <a:schemeClr val="bg1">
                    <a:lumMod val="65000"/>
                  </a:schemeClr>
                </a:solidFill>
              </a:rPr>
              <a:t>３</a:t>
            </a:r>
            <a:endParaRPr kumimoji="1" lang="ja-JP" altLang="en-US" sz="900" b="1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66" name="楕円 65">
            <a:extLst>
              <a:ext uri="{FF2B5EF4-FFF2-40B4-BE49-F238E27FC236}">
                <a16:creationId xmlns:a16="http://schemas.microsoft.com/office/drawing/2014/main" id="{6B7B63FD-C2B0-4A8E-A61A-1EA80A0F6FD8}"/>
              </a:ext>
            </a:extLst>
          </p:cNvPr>
          <p:cNvSpPr/>
          <p:nvPr/>
        </p:nvSpPr>
        <p:spPr>
          <a:xfrm>
            <a:off x="3833828" y="5025089"/>
            <a:ext cx="270474" cy="270474"/>
          </a:xfrm>
          <a:prstGeom prst="ellipse">
            <a:avLst/>
          </a:prstGeom>
          <a:solidFill>
            <a:schemeClr val="bg1"/>
          </a:solidFill>
          <a:ln w="19050" cap="flat" cmpd="sng" algn="ctr">
            <a:solidFill>
              <a:schemeClr val="bg1">
                <a:lumMod val="75000"/>
              </a:schemeClr>
            </a:solidFill>
            <a:prstDash val="solid"/>
          </a:ln>
          <a:effectLst/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kumimoji="1" lang="ja-JP" altLang="en-US" sz="1200" b="1" dirty="0">
                <a:solidFill>
                  <a:schemeClr val="bg1">
                    <a:lumMod val="65000"/>
                  </a:schemeClr>
                </a:solidFill>
              </a:rPr>
              <a:t>４</a:t>
            </a:r>
            <a:endParaRPr kumimoji="1" lang="ja-JP" altLang="en-US" sz="900" b="1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67" name="楕円 66">
            <a:extLst>
              <a:ext uri="{FF2B5EF4-FFF2-40B4-BE49-F238E27FC236}">
                <a16:creationId xmlns:a16="http://schemas.microsoft.com/office/drawing/2014/main" id="{6F3C44E5-523D-467B-A462-31E3C53E2A3F}"/>
              </a:ext>
            </a:extLst>
          </p:cNvPr>
          <p:cNvSpPr/>
          <p:nvPr/>
        </p:nvSpPr>
        <p:spPr>
          <a:xfrm>
            <a:off x="6036789" y="4868680"/>
            <a:ext cx="270474" cy="270474"/>
          </a:xfrm>
          <a:prstGeom prst="ellipse">
            <a:avLst/>
          </a:prstGeom>
          <a:solidFill>
            <a:schemeClr val="bg1"/>
          </a:solidFill>
          <a:ln w="19050" cap="flat" cmpd="sng" algn="ctr">
            <a:solidFill>
              <a:schemeClr val="bg1">
                <a:lumMod val="75000"/>
              </a:schemeClr>
            </a:solidFill>
            <a:prstDash val="solid"/>
          </a:ln>
          <a:effectLst/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kumimoji="1" lang="en-US" altLang="ja-JP" sz="1200" b="1" dirty="0">
                <a:solidFill>
                  <a:schemeClr val="bg1">
                    <a:lumMod val="65000"/>
                  </a:schemeClr>
                </a:solidFill>
              </a:rPr>
              <a:t>5</a:t>
            </a:r>
            <a:endParaRPr kumimoji="1" lang="ja-JP" altLang="en-US" sz="900" b="1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68" name="楕円 67">
            <a:extLst>
              <a:ext uri="{FF2B5EF4-FFF2-40B4-BE49-F238E27FC236}">
                <a16:creationId xmlns:a16="http://schemas.microsoft.com/office/drawing/2014/main" id="{D4EC1727-51C0-44F6-AF18-EDEA826B245C}"/>
              </a:ext>
            </a:extLst>
          </p:cNvPr>
          <p:cNvSpPr/>
          <p:nvPr/>
        </p:nvSpPr>
        <p:spPr>
          <a:xfrm>
            <a:off x="6036786" y="2859513"/>
            <a:ext cx="270474" cy="270474"/>
          </a:xfrm>
          <a:prstGeom prst="ellipse">
            <a:avLst/>
          </a:prstGeom>
          <a:solidFill>
            <a:schemeClr val="bg1"/>
          </a:solidFill>
          <a:ln w="19050" cap="flat" cmpd="sng" algn="ctr">
            <a:solidFill>
              <a:schemeClr val="bg1">
                <a:lumMod val="75000"/>
              </a:schemeClr>
            </a:solidFill>
            <a:prstDash val="solid"/>
          </a:ln>
          <a:effectLst/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kumimoji="1" lang="ja-JP" altLang="en-US" sz="1200" b="1" dirty="0">
                <a:solidFill>
                  <a:schemeClr val="bg1">
                    <a:lumMod val="65000"/>
                  </a:schemeClr>
                </a:solidFill>
              </a:rPr>
              <a:t>６</a:t>
            </a:r>
            <a:endParaRPr kumimoji="1" lang="ja-JP" altLang="en-US" sz="900" b="1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69" name="楕円 68">
            <a:extLst>
              <a:ext uri="{FF2B5EF4-FFF2-40B4-BE49-F238E27FC236}">
                <a16:creationId xmlns:a16="http://schemas.microsoft.com/office/drawing/2014/main" id="{07B63BB0-0F1B-4066-A940-0AEC2CCACDB6}"/>
              </a:ext>
            </a:extLst>
          </p:cNvPr>
          <p:cNvSpPr/>
          <p:nvPr/>
        </p:nvSpPr>
        <p:spPr>
          <a:xfrm>
            <a:off x="5591609" y="2401483"/>
            <a:ext cx="270474" cy="270474"/>
          </a:xfrm>
          <a:prstGeom prst="ellipse">
            <a:avLst/>
          </a:prstGeom>
          <a:solidFill>
            <a:schemeClr val="bg1"/>
          </a:solidFill>
          <a:ln w="19050" cap="flat" cmpd="sng" algn="ctr">
            <a:solidFill>
              <a:schemeClr val="bg1">
                <a:lumMod val="75000"/>
              </a:schemeClr>
            </a:solidFill>
            <a:prstDash val="solid"/>
          </a:ln>
          <a:effectLst/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kumimoji="1" lang="ja-JP" altLang="en-US" sz="1200" b="1" dirty="0">
                <a:solidFill>
                  <a:schemeClr val="bg1">
                    <a:lumMod val="65000"/>
                  </a:schemeClr>
                </a:solidFill>
              </a:rPr>
              <a:t>１</a:t>
            </a:r>
            <a:endParaRPr kumimoji="1" lang="ja-JP" altLang="en-US" sz="900" b="1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70" name="楕円 69">
            <a:extLst>
              <a:ext uri="{FF2B5EF4-FFF2-40B4-BE49-F238E27FC236}">
                <a16:creationId xmlns:a16="http://schemas.microsoft.com/office/drawing/2014/main" id="{0695E458-0769-451C-A2DA-497218E77AA9}"/>
              </a:ext>
            </a:extLst>
          </p:cNvPr>
          <p:cNvSpPr/>
          <p:nvPr/>
        </p:nvSpPr>
        <p:spPr>
          <a:xfrm>
            <a:off x="3473929" y="2437579"/>
            <a:ext cx="270474" cy="270474"/>
          </a:xfrm>
          <a:prstGeom prst="ellipse">
            <a:avLst/>
          </a:prstGeom>
          <a:solidFill>
            <a:schemeClr val="bg1"/>
          </a:solidFill>
          <a:ln w="19050" cap="flat" cmpd="sng" algn="ctr">
            <a:solidFill>
              <a:schemeClr val="bg1">
                <a:lumMod val="75000"/>
              </a:schemeClr>
            </a:solidFill>
            <a:prstDash val="solid"/>
          </a:ln>
          <a:effectLst/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kumimoji="1" lang="ja-JP" altLang="en-US" sz="1200" b="1" dirty="0">
                <a:solidFill>
                  <a:schemeClr val="bg1">
                    <a:lumMod val="65000"/>
                  </a:schemeClr>
                </a:solidFill>
              </a:rPr>
              <a:t>２</a:t>
            </a:r>
            <a:endParaRPr kumimoji="1" lang="ja-JP" altLang="en-US" sz="900" b="1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113" name="円弧 112">
            <a:extLst>
              <a:ext uri="{FF2B5EF4-FFF2-40B4-BE49-F238E27FC236}">
                <a16:creationId xmlns:a16="http://schemas.microsoft.com/office/drawing/2014/main" id="{14552FD7-0627-4323-94F0-63DA9086C3DD}"/>
              </a:ext>
            </a:extLst>
          </p:cNvPr>
          <p:cNvSpPr/>
          <p:nvPr/>
        </p:nvSpPr>
        <p:spPr>
          <a:xfrm>
            <a:off x="3717560" y="2637100"/>
            <a:ext cx="2304000" cy="2304000"/>
          </a:xfrm>
          <a:prstGeom prst="arc">
            <a:avLst>
              <a:gd name="adj1" fmla="val 17496852"/>
              <a:gd name="adj2" fmla="val 2899464"/>
            </a:avLst>
          </a:prstGeom>
          <a:ln w="49530">
            <a:solidFill>
              <a:schemeClr val="accent1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楕円 8">
            <a:extLst>
              <a:ext uri="{FF2B5EF4-FFF2-40B4-BE49-F238E27FC236}">
                <a16:creationId xmlns:a16="http://schemas.microsoft.com/office/drawing/2014/main" id="{2ACDDF15-855C-40F3-B3DF-8F7A69A8223A}"/>
              </a:ext>
            </a:extLst>
          </p:cNvPr>
          <p:cNvSpPr/>
          <p:nvPr/>
        </p:nvSpPr>
        <p:spPr>
          <a:xfrm>
            <a:off x="3943542" y="4238969"/>
            <a:ext cx="360000" cy="216000"/>
          </a:xfrm>
          <a:prstGeom prst="ellipse">
            <a:avLst/>
          </a:prstGeom>
          <a:solidFill>
            <a:schemeClr val="accent1"/>
          </a:solidFill>
          <a:ln w="9525" cap="flat" cmpd="sng" algn="ctr">
            <a:noFill/>
            <a:prstDash val="solid"/>
          </a:ln>
          <a:effectLst/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kumimoji="1" lang="en-US" altLang="ja-JP" sz="900" dirty="0">
                <a:solidFill>
                  <a:schemeClr val="bg1"/>
                </a:solidFill>
              </a:rPr>
              <a:t>22.8</a:t>
            </a:r>
            <a:endParaRPr kumimoji="1" lang="ja-JP" altLang="en-US" sz="900" dirty="0">
              <a:solidFill>
                <a:schemeClr val="bg1"/>
              </a:solidFill>
            </a:endParaRPr>
          </a:p>
        </p:txBody>
      </p:sp>
      <p:sp>
        <p:nvSpPr>
          <p:cNvPr id="689" name="楕円 688">
            <a:extLst>
              <a:ext uri="{FF2B5EF4-FFF2-40B4-BE49-F238E27FC236}">
                <a16:creationId xmlns:a16="http://schemas.microsoft.com/office/drawing/2014/main" id="{A59D9DF8-C3FD-4600-9135-B7FCAFCE7B85}"/>
              </a:ext>
            </a:extLst>
          </p:cNvPr>
          <p:cNvSpPr/>
          <p:nvPr/>
        </p:nvSpPr>
        <p:spPr>
          <a:xfrm>
            <a:off x="5694144" y="3915802"/>
            <a:ext cx="360000" cy="216000"/>
          </a:xfrm>
          <a:prstGeom prst="ellipse">
            <a:avLst/>
          </a:prstGeom>
          <a:solidFill>
            <a:schemeClr val="accent1"/>
          </a:solidFill>
          <a:ln w="9525" cap="flat" cmpd="sng" algn="ctr">
            <a:noFill/>
            <a:prstDash val="solid"/>
          </a:ln>
          <a:effectLst/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kumimoji="1" lang="en-US" altLang="ja-JP" sz="900" dirty="0">
                <a:solidFill>
                  <a:schemeClr val="bg1"/>
                </a:solidFill>
              </a:rPr>
              <a:t>20.5</a:t>
            </a:r>
            <a:endParaRPr kumimoji="1" lang="ja-JP" altLang="en-US" sz="900" dirty="0">
              <a:solidFill>
                <a:schemeClr val="bg1"/>
              </a:solidFill>
            </a:endParaRPr>
          </a:p>
        </p:txBody>
      </p:sp>
      <p:sp>
        <p:nvSpPr>
          <p:cNvPr id="115" name="楕円 114">
            <a:extLst>
              <a:ext uri="{FF2B5EF4-FFF2-40B4-BE49-F238E27FC236}">
                <a16:creationId xmlns:a16="http://schemas.microsoft.com/office/drawing/2014/main" id="{5F894389-E4FD-4D7B-B461-C6F9E9405C38}"/>
              </a:ext>
            </a:extLst>
          </p:cNvPr>
          <p:cNvSpPr/>
          <p:nvPr/>
        </p:nvSpPr>
        <p:spPr>
          <a:xfrm>
            <a:off x="5830508" y="3283093"/>
            <a:ext cx="360000" cy="216000"/>
          </a:xfrm>
          <a:prstGeom prst="ellipse">
            <a:avLst/>
          </a:prstGeom>
          <a:solidFill>
            <a:schemeClr val="accent1"/>
          </a:solidFill>
          <a:ln w="9525" cap="flat" cmpd="sng" algn="ctr">
            <a:noFill/>
            <a:prstDash val="solid"/>
          </a:ln>
          <a:effectLst/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kumimoji="1" lang="en-US" altLang="ja-JP" sz="900" dirty="0">
                <a:solidFill>
                  <a:schemeClr val="bg1"/>
                </a:solidFill>
              </a:rPr>
              <a:t>28.4</a:t>
            </a:r>
            <a:endParaRPr kumimoji="1" lang="ja-JP" altLang="en-US" sz="900" dirty="0">
              <a:solidFill>
                <a:schemeClr val="bg1"/>
              </a:solidFill>
            </a:endParaRPr>
          </a:p>
        </p:txBody>
      </p:sp>
      <p:sp>
        <p:nvSpPr>
          <p:cNvPr id="116" name="楕円 115">
            <a:extLst>
              <a:ext uri="{FF2B5EF4-FFF2-40B4-BE49-F238E27FC236}">
                <a16:creationId xmlns:a16="http://schemas.microsoft.com/office/drawing/2014/main" id="{F229C30C-B87F-4CA1-A301-11A3391939E0}"/>
              </a:ext>
            </a:extLst>
          </p:cNvPr>
          <p:cNvSpPr/>
          <p:nvPr/>
        </p:nvSpPr>
        <p:spPr>
          <a:xfrm>
            <a:off x="5056421" y="4045013"/>
            <a:ext cx="637762" cy="270474"/>
          </a:xfrm>
          <a:prstGeom prst="ellipse">
            <a:avLst/>
          </a:prstGeom>
          <a:solidFill>
            <a:schemeClr val="bg1"/>
          </a:solidFill>
          <a:ln w="19050" cap="flat" cmpd="sng" algn="ctr">
            <a:solidFill>
              <a:schemeClr val="accent1"/>
            </a:solidFill>
            <a:prstDash val="solid"/>
          </a:ln>
          <a:effectLst/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kumimoji="1" lang="ja-JP" altLang="en-US" sz="1400" b="1" dirty="0">
                <a:solidFill>
                  <a:schemeClr val="tx1"/>
                </a:solidFill>
              </a:rPr>
              <a:t>左回り</a:t>
            </a:r>
            <a:endParaRPr kumimoji="1" lang="ja-JP" altLang="en-US" sz="1000" b="1" dirty="0">
              <a:solidFill>
                <a:schemeClr val="tx1"/>
              </a:solidFill>
            </a:endParaRPr>
          </a:p>
        </p:txBody>
      </p:sp>
      <p:sp>
        <p:nvSpPr>
          <p:cNvPr id="117" name="楕円 116">
            <a:extLst>
              <a:ext uri="{FF2B5EF4-FFF2-40B4-BE49-F238E27FC236}">
                <a16:creationId xmlns:a16="http://schemas.microsoft.com/office/drawing/2014/main" id="{2FF81817-42BE-43FD-A5F2-3F92D19BA1B1}"/>
              </a:ext>
            </a:extLst>
          </p:cNvPr>
          <p:cNvSpPr/>
          <p:nvPr/>
        </p:nvSpPr>
        <p:spPr>
          <a:xfrm>
            <a:off x="4111257" y="3206737"/>
            <a:ext cx="637762" cy="297521"/>
          </a:xfrm>
          <a:prstGeom prst="ellipse">
            <a:avLst/>
          </a:prstGeom>
          <a:solidFill>
            <a:schemeClr val="bg1"/>
          </a:solidFill>
          <a:ln w="19050" cap="flat" cmpd="sng" algn="ctr">
            <a:solidFill>
              <a:schemeClr val="accent1"/>
            </a:solidFill>
            <a:prstDash val="solid"/>
          </a:ln>
          <a:effectLst/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kumimoji="1" lang="ja-JP" altLang="en-US" sz="1400" b="1" dirty="0">
                <a:solidFill>
                  <a:schemeClr val="tx1"/>
                </a:solidFill>
              </a:rPr>
              <a:t>右回り</a:t>
            </a:r>
            <a:endParaRPr kumimoji="1" lang="ja-JP" altLang="en-US" sz="1000" b="1" dirty="0">
              <a:solidFill>
                <a:schemeClr val="tx1"/>
              </a:solidFill>
            </a:endParaRPr>
          </a:p>
        </p:txBody>
      </p:sp>
      <p:cxnSp>
        <p:nvCxnSpPr>
          <p:cNvPr id="118" name="直線コネクタ 117">
            <a:extLst>
              <a:ext uri="{FF2B5EF4-FFF2-40B4-BE49-F238E27FC236}">
                <a16:creationId xmlns:a16="http://schemas.microsoft.com/office/drawing/2014/main" id="{5EF94DBE-3462-4C98-B51A-624C9A8BCEA2}"/>
              </a:ext>
            </a:extLst>
          </p:cNvPr>
          <p:cNvCxnSpPr/>
          <p:nvPr/>
        </p:nvCxnSpPr>
        <p:spPr>
          <a:xfrm>
            <a:off x="2833299" y="1834995"/>
            <a:ext cx="3927273" cy="0"/>
          </a:xfrm>
          <a:prstGeom prst="line">
            <a:avLst/>
          </a:prstGeom>
          <a:ln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9" name="正方形/長方形 118">
            <a:extLst>
              <a:ext uri="{FF2B5EF4-FFF2-40B4-BE49-F238E27FC236}">
                <a16:creationId xmlns:a16="http://schemas.microsoft.com/office/drawing/2014/main" id="{CEE56247-161C-4F88-95E7-EBD641046CD8}"/>
              </a:ext>
            </a:extLst>
          </p:cNvPr>
          <p:cNvSpPr/>
          <p:nvPr/>
        </p:nvSpPr>
        <p:spPr>
          <a:xfrm>
            <a:off x="3741734" y="1475534"/>
            <a:ext cx="211042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「効率的成長」への</a:t>
            </a:r>
            <a:r>
              <a:rPr lang="en-US" altLang="ja-JP" sz="1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</a:t>
            </a:r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経路</a:t>
            </a:r>
            <a:endParaRPr lang="en-US" altLang="ja-JP" sz="1050" baseline="300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8" name="コンテンツ プレースホルダー 7">
            <a:extLst>
              <a:ext uri="{FF2B5EF4-FFF2-40B4-BE49-F238E27FC236}">
                <a16:creationId xmlns:a16="http://schemas.microsoft.com/office/drawing/2014/main" id="{3E03DEA4-07F3-480B-81CC-4349766D55E1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312787" y="434228"/>
            <a:ext cx="9432001" cy="369322"/>
          </a:xfrm>
        </p:spPr>
        <p:txBody>
          <a:bodyPr/>
          <a:lstStyle/>
          <a:p>
            <a:endParaRPr lang="ja-JP" altLang="en-US"/>
          </a:p>
        </p:txBody>
      </p:sp>
      <p:sp>
        <p:nvSpPr>
          <p:cNvPr id="39" name="正方形/長方形 38"/>
          <p:cNvSpPr/>
          <p:nvPr/>
        </p:nvSpPr>
        <p:spPr>
          <a:xfrm>
            <a:off x="1198891" y="961080"/>
            <a:ext cx="7415547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第</a:t>
            </a:r>
            <a:r>
              <a:rPr lang="en-US" altLang="ja-JP" sz="20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1-3-14</a:t>
            </a:r>
            <a:r>
              <a:rPr lang="ja-JP" altLang="en-US" sz="20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図 生産性</a:t>
            </a:r>
            <a:r>
              <a:rPr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変化</a:t>
            </a:r>
            <a:r>
              <a:rPr lang="en-US" altLang="ja-JP" sz="20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6</a:t>
            </a:r>
            <a:r>
              <a:rPr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類型における「効率的成長」への</a:t>
            </a:r>
            <a:r>
              <a:rPr lang="en-US" altLang="ja-JP" sz="20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</a:t>
            </a:r>
            <a:r>
              <a:rPr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経路</a:t>
            </a:r>
            <a:endParaRPr lang="ja-JP" altLang="ja-JP" sz="20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" name="正方形/長方形 2"/>
          <p:cNvSpPr/>
          <p:nvPr/>
        </p:nvSpPr>
        <p:spPr>
          <a:xfrm>
            <a:off x="2568993" y="6093011"/>
            <a:ext cx="3883943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100" dirty="0" smtClean="0"/>
              <a:t>矢印に付した数字は前半期間から移動した比率を示す</a:t>
            </a:r>
            <a:endParaRPr lang="ja-JP" altLang="en-US" sz="1100" dirty="0"/>
          </a:p>
        </p:txBody>
      </p:sp>
    </p:spTree>
    <p:extLst>
      <p:ext uri="{BB962C8B-B14F-4D97-AF65-F5344CB8AC3E}">
        <p14:creationId xmlns:p14="http://schemas.microsoft.com/office/powerpoint/2010/main" val="287045588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1"/>
  <p:tag name="THINKCELLPRESENTATIONDONOTDELETE" val="&lt;?xml version=&quot;1.0&quot; encoding=&quot;UTF-16&quot; standalone=&quot;yes&quot;?&gt;&lt;root reqver=&quot;23045&quot;&gt;&lt;version val=&quot;25167&quot;/&gt;&lt;CPresentation id=&quot;1&quot;&gt;&lt;m_precDefaultNumber&gt;&lt;m_bNumberIsYear val=&quot;1&quot;/&gt;&lt;m_chMinusSymbol&gt;-&lt;/m_chMinusSymbol&gt;&lt;m_chDecimalSymbol17909&gt;.&lt;/m_chDecimalSymbol17909&gt;&lt;m_nGroupingDigits17909 val=&quot;3&quot;/&gt;&lt;m_chGroupingSymbol17909&gt;,&lt;/m_chGroupingSymbol17909&gt;&lt;m_yearfmt&gt;&lt;begin val=&quot;0&quot;/&gt;&lt;end val=&quot;4&quot;/&gt;&lt;/m_yearfmt&gt;&lt;/m_precDefaultNumber&gt;&lt;m_precDefaultPercent&gt;&lt;m_bNumberIsYear val=&quot;1&quot;/&gt;&lt;m_chMinusSymbol&gt;-&lt;/m_chMinusSymbol&gt;&lt;m_nDecimalDigits17909 val=&quot;0&quot;/&gt;&lt;m_chDecimalSymbol17909&gt;.&lt;/m_chDecimalSymbol17909&gt;&lt;m_nGroupingDigits17909 val=&quot;3&quot;/&gt;&lt;m_chGroupingSymbol17909&gt;,&lt;/m_chGroupingSymbol17909&gt;&lt;m_strSuffix17909&gt;%&lt;/m_strSuffix17909&gt;&lt;m_yearfmt&gt;&lt;begin val=&quot;0&quot;/&gt;&lt;end val=&quot;4&quot;/&gt;&lt;/m_yearfmt&gt;&lt;/m_precDefaultPercent&gt;&lt;m_precDefaultDate&gt;&lt;m_bNumberIsYear val=&quot;0&quot;/&gt;&lt;m_strFormatTime&gt;%Y/%m/%d&lt;/m_strFormatTime&gt;&lt;m_yearfmt&gt;&lt;begin val=&quot;0&quot;/&gt;&lt;end val=&quot;0&quot;/&gt;&lt;/m_yearfmt&gt;&lt;/m_precDefaultDate&gt;&lt;m_precDefaultYear&gt;&lt;m_yearfmt&gt;&lt;begin val=&quot;0&quot;/&gt;&lt;end val=&quot;4&quot;/&gt;&lt;/m_yearfmt&gt;&lt;/m_precDefaultYear&gt;&lt;m_precDefaultQuarter&gt;&lt;m_yearfmt&gt;&lt;begin val=&quot;0&quot;/&gt;&lt;end val=&quot;4&quot;/&gt;&lt;/m_yearfmt&gt;&lt;/m_precDefaultQuarter&gt;&lt;m_precDefaultMonth&gt;&lt;m_yearfmt&gt;&lt;begin val=&quot;0&quot;/&gt;&lt;end val=&quot;4&quot;/&gt;&lt;/m_yearfmt&gt;&lt;/m_precDefaultMonth&gt;&lt;m_precDefaultWeek&gt;&lt;m_yearfmt&gt;&lt;begin val=&quot;0&quot;/&gt;&lt;end val=&quot;4&quot;/&gt;&lt;/m_yearfmt&gt;&lt;/m_precDefaultWeek&gt;&lt;m_precDefaultDay&gt;&lt;m_yearfmt&gt;&lt;begin val=&quot;0&quot;/&gt;&lt;end val=&quot;4&quot;/&gt;&lt;/m_yearfmt&gt;&lt;/m_precDefaultDay&gt;&lt;m_mruColor&gt;&lt;m_vecMRU length=&quot;5&quot;&gt;&lt;elem m_fUsage=&quot;2.92518459900000049601E+00&quot;&gt;&lt;m_msothmcolidx val=&quot;0&quot;/&gt;&lt;m_rgb r=&quot;F1&quot; g=&quot;F1&quot; b=&quot;F1&quot;/&gt;&lt;m_nBrightness val=&quot;0&quot;/&gt;&lt;/elem&gt;&lt;elem m_fUsage=&quot;1.91936706995511707774E+00&quot;&gt;&lt;m_msothmcolidx val=&quot;0&quot;/&gt;&lt;m_rgb r=&quot;8E&quot; g=&quot;A5&quot; b=&quot;E1&quot;/&gt;&lt;m_nBrightness val=&quot;0&quot;/&gt;&lt;/elem&gt;&lt;elem m_fUsage=&quot;1.90752991063202359534E+00&quot;&gt;&lt;m_msothmcolidx val=&quot;0&quot;/&gt;&lt;m_rgb r=&quot;B8&quot; g=&quot;D2&quot; b=&quot;E2&quot;/&gt;&lt;m_nBrightness val=&quot;0&quot;/&gt;&lt;/elem&gt;&lt;elem m_fUsage=&quot;1.88073713958349530984E+00&quot;&gt;&lt;m_msothmcolidx val=&quot;0&quot;/&gt;&lt;m_rgb r=&quot;D5&quot; g=&quot;E0&quot; b=&quot;E6&quot;/&gt;&lt;m_nBrightness val=&quot;0&quot;/&gt;&lt;/elem&gt;&lt;elem m_fUsage=&quot;1.05814973700304015836E+00&quot;&gt;&lt;m_msothmcolidx val=&quot;0&quot;/&gt;&lt;m_rgb r=&quot;9E&quot; g=&quot;9E&quot; b=&quot;9E&quot;/&gt;&lt;m_nBrightness val=&quot;0&quot;/&gt;&lt;/elem&gt;&lt;/m_vecMRU&gt;&lt;/m_mruColor&gt;&lt;m_eweekdayFirstOfWeek val=&quot;1&quot;/&gt;&lt;m_eweekdayFirstOfWorkweek val=&quot;2&quot;/&gt;&lt;m_eweekdayFirstOfWeekend val=&quot;7&quot;/&gt;&lt;/CPresentation&gt;&lt;/root&gt;"/>
  <p:tag name="THINKCELLUNDODONOTDELETE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MASTER_4x3_Template">
  <a:themeElements>
    <a:clrScheme name="暖かみのある青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Meiryo UI">
      <a:majorFont>
        <a:latin typeface="Meiryo UI"/>
        <a:ea typeface="Meiryo UI"/>
        <a:cs typeface=""/>
      </a:majorFont>
      <a:minorFont>
        <a:latin typeface="Meiryo UI"/>
        <a:ea typeface="Meiryo UI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 w="9525" cap="flat" cmpd="sng" algn="ctr">
          <a:solidFill>
            <a:schemeClr val="tx1">
              <a:lumMod val="50000"/>
              <a:lumOff val="50000"/>
            </a:schemeClr>
          </a:solidFill>
          <a:prstDash val="solid"/>
        </a:ln>
        <a:effectLst/>
        <a:extLst/>
      </a:spPr>
      <a:bodyPr rtlCol="0" anchor="ctr"/>
      <a:lstStyle>
        <a:defPPr algn="ctr">
          <a:defRPr sz="1200" dirty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tx1"/>
          </a:solidFill>
          <a:headEnd type="none" w="med" len="med"/>
          <a:tailEnd type="none" w="med" len="med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vert="horz" rtlCol="0" anchor="t">
        <a:spAutoFit/>
      </a:bodyPr>
      <a:lstStyle>
        <a:defPPr algn="ctr">
          <a:defRPr kumimoji="1" sz="1600" dirty="0" smtClean="0">
            <a:solidFill>
              <a:srgbClr val="000000"/>
            </a:solidFill>
            <a:latin typeface="Meiryo UI" panose="020B0604030504040204" pitchFamily="50" charset="-128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MASTER_4x3_Template.potx</Template>
  <TotalTime>0</TotalTime>
  <Words>64</Words>
  <Application>Microsoft Office PowerPoint</Application>
  <PresentationFormat>A4 210 x 297 mm</PresentationFormat>
  <Paragraphs>19</Paragraphs>
  <Slides>1</Slides>
  <Notes>0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メイリオ</vt:lpstr>
      <vt:lpstr>Arial</vt:lpstr>
      <vt:lpstr>Calibri</vt:lpstr>
      <vt:lpstr>MASTER_4x3_Template</vt:lpstr>
      <vt:lpstr>think-cell Slide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2018-02-23T04:14:56Z</dcterms:created>
  <dcterms:modified xsi:type="dcterms:W3CDTF">2018-03-06T11:54:44Z</dcterms:modified>
</cp:coreProperties>
</file>