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3"/>
  </p:notesMasterIdLst>
  <p:handoutMasterIdLst>
    <p:handoutMasterId r:id="rId4"/>
  </p:handoutMasterIdLst>
  <p:sldIdLst>
    <p:sldId id="1577" r:id="rId2"/>
  </p:sldIdLst>
  <p:sldSz cx="9906000" cy="6858000" type="A4"/>
  <p:notesSz cx="6797675" cy="9926638"/>
  <p:custDataLst>
    <p:tags r:id="rId5"/>
  </p:custDataLst>
  <p:defaultTextStyle>
    <a:defPPr>
      <a:defRPr lang="en-US"/>
    </a:defPPr>
    <a:lvl1pPr marL="0" algn="l" defTabSz="914296" rtl="0" eaLnBrk="1" latinLnBrk="0" hangingPunct="1">
      <a:defRPr sz="1800" kern="1200">
        <a:solidFill>
          <a:schemeClr val="tx1"/>
        </a:solidFill>
        <a:latin typeface="+mn-lt"/>
        <a:ea typeface="+mn-ea"/>
        <a:cs typeface="+mn-cs"/>
      </a:defRPr>
    </a:lvl1pPr>
    <a:lvl2pPr marL="457148" algn="l" defTabSz="914296" rtl="0" eaLnBrk="1" latinLnBrk="0" hangingPunct="1">
      <a:defRPr sz="1800" kern="1200">
        <a:solidFill>
          <a:schemeClr val="tx1"/>
        </a:solidFill>
        <a:latin typeface="+mn-lt"/>
        <a:ea typeface="+mn-ea"/>
        <a:cs typeface="+mn-cs"/>
      </a:defRPr>
    </a:lvl2pPr>
    <a:lvl3pPr marL="914296" algn="l" defTabSz="914296" rtl="0" eaLnBrk="1" latinLnBrk="0" hangingPunct="1">
      <a:defRPr sz="1800" kern="1200">
        <a:solidFill>
          <a:schemeClr val="tx1"/>
        </a:solidFill>
        <a:latin typeface="+mn-lt"/>
        <a:ea typeface="+mn-ea"/>
        <a:cs typeface="+mn-cs"/>
      </a:defRPr>
    </a:lvl3pPr>
    <a:lvl4pPr marL="1371445" algn="l" defTabSz="914296" rtl="0" eaLnBrk="1" latinLnBrk="0" hangingPunct="1">
      <a:defRPr sz="1800" kern="1200">
        <a:solidFill>
          <a:schemeClr val="tx1"/>
        </a:solidFill>
        <a:latin typeface="+mn-lt"/>
        <a:ea typeface="+mn-ea"/>
        <a:cs typeface="+mn-cs"/>
      </a:defRPr>
    </a:lvl4pPr>
    <a:lvl5pPr marL="1828592" algn="l" defTabSz="914296" rtl="0" eaLnBrk="1" latinLnBrk="0" hangingPunct="1">
      <a:defRPr sz="1800" kern="1200">
        <a:solidFill>
          <a:schemeClr val="tx1"/>
        </a:solidFill>
        <a:latin typeface="+mn-lt"/>
        <a:ea typeface="+mn-ea"/>
        <a:cs typeface="+mn-cs"/>
      </a:defRPr>
    </a:lvl5pPr>
    <a:lvl6pPr marL="2285740" algn="l" defTabSz="914296" rtl="0" eaLnBrk="1" latinLnBrk="0" hangingPunct="1">
      <a:defRPr sz="1800" kern="1200">
        <a:solidFill>
          <a:schemeClr val="tx1"/>
        </a:solidFill>
        <a:latin typeface="+mn-lt"/>
        <a:ea typeface="+mn-ea"/>
        <a:cs typeface="+mn-cs"/>
      </a:defRPr>
    </a:lvl6pPr>
    <a:lvl7pPr marL="2742888" algn="l" defTabSz="914296" rtl="0" eaLnBrk="1" latinLnBrk="0" hangingPunct="1">
      <a:defRPr sz="1800" kern="1200">
        <a:solidFill>
          <a:schemeClr val="tx1"/>
        </a:solidFill>
        <a:latin typeface="+mn-lt"/>
        <a:ea typeface="+mn-ea"/>
        <a:cs typeface="+mn-cs"/>
      </a:defRPr>
    </a:lvl7pPr>
    <a:lvl8pPr marL="3200036" algn="l" defTabSz="914296" rtl="0" eaLnBrk="1" latinLnBrk="0" hangingPunct="1">
      <a:defRPr sz="1800" kern="1200">
        <a:solidFill>
          <a:schemeClr val="tx1"/>
        </a:solidFill>
        <a:latin typeface="+mn-lt"/>
        <a:ea typeface="+mn-ea"/>
        <a:cs typeface="+mn-cs"/>
      </a:defRPr>
    </a:lvl8pPr>
    <a:lvl9pPr marL="3657184" algn="l" defTabSz="91429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281" userDrawn="1">
          <p15:clr>
            <a:srgbClr val="A4A3A4"/>
          </p15:clr>
        </p15:guide>
        <p15:guide id="2" pos="3959" userDrawn="1">
          <p15:clr>
            <a:srgbClr val="A4A3A4"/>
          </p15:clr>
        </p15:guide>
        <p15:guide id="3" orient="horz" pos="1389" userDrawn="1">
          <p15:clr>
            <a:srgbClr val="A4A3A4"/>
          </p15:clr>
        </p15:guide>
        <p15:guide id="4" orient="horz" pos="2115" userDrawn="1">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4" userDrawn="1">
          <p15:clr>
            <a:srgbClr val="A4A3A4"/>
          </p15:clr>
        </p15:guide>
        <p15:guide id="3" orient="horz" pos="3131" userDrawn="1">
          <p15:clr>
            <a:srgbClr val="A4A3A4"/>
          </p15:clr>
        </p15:guide>
        <p15:guide id="4" pos="2143" userDrawn="1">
          <p15:clr>
            <a:srgbClr val="A4A3A4"/>
          </p15:clr>
        </p15:guide>
        <p15:guide id="5" orient="horz" pos="3105" userDrawn="1">
          <p15:clr>
            <a:srgbClr val="A4A3A4"/>
          </p15:clr>
        </p15:guide>
        <p15:guide id="6" orient="horz" pos="3127" userDrawn="1">
          <p15:clr>
            <a:srgbClr val="A4A3A4"/>
          </p15:clr>
        </p15:guide>
        <p15:guide id="7" pos="2121" userDrawn="1">
          <p15:clr>
            <a:srgbClr val="A4A3A4"/>
          </p15:clr>
        </p15:guide>
        <p15:guide id="8" pos="2142" userDrawn="1">
          <p15:clr>
            <a:srgbClr val="A4A3A4"/>
          </p15:clr>
        </p15:guide>
        <p15:guide id="9" pos="2126" userDrawn="1">
          <p15:clr>
            <a:srgbClr val="A4A3A4"/>
          </p15:clr>
        </p15:guide>
        <p15:guide id="11" pos="212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9" name="作成者" initials="A" lastIdx="0" clrIdx="1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56"/>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CCCC"/>
    <a:srgbClr val="FF9999"/>
    <a:srgbClr val="FF7C80"/>
    <a:srgbClr val="FF5050"/>
    <a:srgbClr val="FF0000"/>
    <a:srgbClr val="90A2CF"/>
    <a:srgbClr val="DDE9F5"/>
    <a:srgbClr val="629DD1"/>
    <a:srgbClr val="4A66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35" autoAdjust="0"/>
  </p:normalViewPr>
  <p:slideViewPr>
    <p:cSldViewPr snapToGrid="0" showGuides="1">
      <p:cViewPr varScale="1">
        <p:scale>
          <a:sx n="86" d="100"/>
          <a:sy n="86" d="100"/>
        </p:scale>
        <p:origin x="1176" y="67"/>
      </p:cViewPr>
      <p:guideLst>
        <p:guide pos="2281"/>
        <p:guide pos="3959"/>
        <p:guide orient="horz" pos="1389"/>
        <p:guide orient="horz" pos="2115"/>
      </p:guideLst>
    </p:cSldViewPr>
  </p:slideViewPr>
  <p:outlineViewPr>
    <p:cViewPr>
      <p:scale>
        <a:sx n="33" d="100"/>
        <a:sy n="33" d="100"/>
      </p:scale>
      <p:origin x="0" y="10650"/>
    </p:cViewPr>
  </p:outlineViewPr>
  <p:notesTextViewPr>
    <p:cViewPr>
      <p:scale>
        <a:sx n="1" d="1"/>
        <a:sy n="1" d="1"/>
      </p:scale>
      <p:origin x="0" y="0"/>
    </p:cViewPr>
  </p:notesTextViewPr>
  <p:sorterViewPr>
    <p:cViewPr>
      <p:scale>
        <a:sx n="100" d="100"/>
        <a:sy n="100" d="100"/>
      </p:scale>
      <p:origin x="0" y="-20472"/>
    </p:cViewPr>
  </p:sorterViewPr>
  <p:notesViewPr>
    <p:cSldViewPr snapToGrid="0" snapToObjects="1" showGuides="1">
      <p:cViewPr varScale="1">
        <p:scale>
          <a:sx n="52" d="100"/>
          <a:sy n="52" d="100"/>
        </p:scale>
        <p:origin x="-2718" y="-102"/>
      </p:cViewPr>
      <p:guideLst>
        <p:guide orient="horz" pos="3109"/>
        <p:guide pos="2124"/>
        <p:guide orient="horz" pos="3131"/>
        <p:guide pos="2143"/>
        <p:guide orient="horz" pos="3105"/>
        <p:guide orient="horz" pos="3127"/>
        <p:guide pos="2121"/>
        <p:guide pos="2142"/>
        <p:guide pos="2126"/>
        <p:guide pos="21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handoutMaster" Target="handoutMasters/handout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6" y="10"/>
            <a:ext cx="2945661" cy="496331"/>
          </a:xfrm>
          <a:prstGeom prst="rect">
            <a:avLst/>
          </a:prstGeom>
        </p:spPr>
        <p:txBody>
          <a:bodyPr vert="horz" lIns="91838" tIns="45923" rIns="91838" bIns="45923" rtlCol="0"/>
          <a:lstStyle>
            <a:lvl1pPr algn="l">
              <a:defRPr sz="1200"/>
            </a:lvl1pPr>
          </a:lstStyle>
          <a:p>
            <a:endParaRPr lang="en-CA" dirty="0"/>
          </a:p>
        </p:txBody>
      </p:sp>
      <p:sp>
        <p:nvSpPr>
          <p:cNvPr id="3" name="Date Placeholder 2"/>
          <p:cNvSpPr>
            <a:spLocks noGrp="1"/>
          </p:cNvSpPr>
          <p:nvPr>
            <p:ph type="dt" sz="quarter" idx="1"/>
          </p:nvPr>
        </p:nvSpPr>
        <p:spPr>
          <a:xfrm>
            <a:off x="3850454" y="10"/>
            <a:ext cx="2945661" cy="496331"/>
          </a:xfrm>
          <a:prstGeom prst="rect">
            <a:avLst/>
          </a:prstGeom>
        </p:spPr>
        <p:txBody>
          <a:bodyPr vert="horz" lIns="91838" tIns="45923" rIns="91838" bIns="45923" rtlCol="0"/>
          <a:lstStyle>
            <a:lvl1pPr algn="r">
              <a:defRPr sz="1200"/>
            </a:lvl1pPr>
          </a:lstStyle>
          <a:p>
            <a:fld id="{BD8FA3CA-5725-4BA7-A851-72A62AC5A8EE}" type="datetimeFigureOut">
              <a:rPr lang="en-CA" smtClean="0"/>
              <a:pPr/>
              <a:t>2018-03-08</a:t>
            </a:fld>
            <a:endParaRPr lang="en-CA" dirty="0"/>
          </a:p>
        </p:txBody>
      </p:sp>
      <p:sp>
        <p:nvSpPr>
          <p:cNvPr id="4" name="Footer Placeholder 3"/>
          <p:cNvSpPr>
            <a:spLocks noGrp="1"/>
          </p:cNvSpPr>
          <p:nvPr>
            <p:ph type="ftr" sz="quarter" idx="2"/>
          </p:nvPr>
        </p:nvSpPr>
        <p:spPr>
          <a:xfrm>
            <a:off x="16" y="9428591"/>
            <a:ext cx="2945661" cy="496331"/>
          </a:xfrm>
          <a:prstGeom prst="rect">
            <a:avLst/>
          </a:prstGeom>
        </p:spPr>
        <p:txBody>
          <a:bodyPr vert="horz" lIns="91838" tIns="45923" rIns="91838" bIns="45923" rtlCol="0" anchor="b"/>
          <a:lstStyle>
            <a:lvl1pPr algn="l">
              <a:defRPr sz="1200"/>
            </a:lvl1pPr>
          </a:lstStyle>
          <a:p>
            <a:endParaRPr lang="en-CA" dirty="0"/>
          </a:p>
        </p:txBody>
      </p:sp>
      <p:sp>
        <p:nvSpPr>
          <p:cNvPr id="5" name="Slide Number Placeholder 4"/>
          <p:cNvSpPr>
            <a:spLocks noGrp="1"/>
          </p:cNvSpPr>
          <p:nvPr>
            <p:ph type="sldNum" sz="quarter" idx="3"/>
          </p:nvPr>
        </p:nvSpPr>
        <p:spPr>
          <a:xfrm>
            <a:off x="3850454" y="9428591"/>
            <a:ext cx="2945661" cy="496331"/>
          </a:xfrm>
          <a:prstGeom prst="rect">
            <a:avLst/>
          </a:prstGeom>
        </p:spPr>
        <p:txBody>
          <a:bodyPr vert="horz" lIns="91838" tIns="45923" rIns="91838" bIns="45923" rtlCol="0" anchor="b"/>
          <a:lstStyle>
            <a:lvl1pPr algn="r">
              <a:defRPr sz="1200"/>
            </a:lvl1pPr>
          </a:lstStyle>
          <a:p>
            <a:fld id="{2F873CA4-7EF9-467F-99BD-6DDCB9451CF6}" type="slidenum">
              <a:rPr lang="en-CA" smtClean="0"/>
              <a:pPr/>
              <a:t>‹#›</a:t>
            </a:fld>
            <a:endParaRPr lang="en-CA" dirty="0"/>
          </a:p>
        </p:txBody>
      </p:sp>
    </p:spTree>
    <p:extLst>
      <p:ext uri="{BB962C8B-B14F-4D97-AF65-F5344CB8AC3E}">
        <p14:creationId xmlns:p14="http://schemas.microsoft.com/office/powerpoint/2010/main" val="21754703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6" y="10"/>
            <a:ext cx="2945661" cy="496331"/>
          </a:xfrm>
          <a:prstGeom prst="rect">
            <a:avLst/>
          </a:prstGeom>
        </p:spPr>
        <p:txBody>
          <a:bodyPr vert="horz" lIns="91838" tIns="45923" rIns="91838" bIns="45923" rtlCol="0"/>
          <a:lstStyle>
            <a:lvl1pPr algn="l">
              <a:defRPr sz="1200"/>
            </a:lvl1pPr>
          </a:lstStyle>
          <a:p>
            <a:endParaRPr lang="en-US" dirty="0"/>
          </a:p>
        </p:txBody>
      </p:sp>
      <p:sp>
        <p:nvSpPr>
          <p:cNvPr id="3" name="Date Placeholder 2"/>
          <p:cNvSpPr>
            <a:spLocks noGrp="1"/>
          </p:cNvSpPr>
          <p:nvPr>
            <p:ph type="dt" idx="1"/>
          </p:nvPr>
        </p:nvSpPr>
        <p:spPr>
          <a:xfrm>
            <a:off x="3850454" y="10"/>
            <a:ext cx="2945661" cy="496331"/>
          </a:xfrm>
          <a:prstGeom prst="rect">
            <a:avLst/>
          </a:prstGeom>
        </p:spPr>
        <p:txBody>
          <a:bodyPr vert="horz" lIns="91838" tIns="45923" rIns="91838" bIns="45923" rtlCol="0"/>
          <a:lstStyle>
            <a:lvl1pPr algn="r">
              <a:defRPr sz="1200"/>
            </a:lvl1pPr>
          </a:lstStyle>
          <a:p>
            <a:fld id="{C3B58700-9FA2-48CE-AC88-D71D45EB490A}" type="datetimeFigureOut">
              <a:rPr lang="en-US" smtClean="0"/>
              <a:pPr/>
              <a:t>3/8/2018</a:t>
            </a:fld>
            <a:endParaRPr lang="en-US" dirty="0"/>
          </a:p>
        </p:txBody>
      </p:sp>
      <p:sp>
        <p:nvSpPr>
          <p:cNvPr id="4" name="Slide Image Placeholder 3"/>
          <p:cNvSpPr>
            <a:spLocks noGrp="1" noRot="1" noChangeAspect="1"/>
          </p:cNvSpPr>
          <p:nvPr>
            <p:ph type="sldImg" idx="2"/>
          </p:nvPr>
        </p:nvSpPr>
        <p:spPr>
          <a:xfrm>
            <a:off x="706438" y="746125"/>
            <a:ext cx="5384800" cy="3727450"/>
          </a:xfrm>
          <a:prstGeom prst="rect">
            <a:avLst/>
          </a:prstGeom>
          <a:noFill/>
          <a:ln w="12700">
            <a:solidFill>
              <a:prstClr val="black"/>
            </a:solidFill>
          </a:ln>
        </p:spPr>
        <p:txBody>
          <a:bodyPr vert="horz" lIns="91838" tIns="45923" rIns="91838" bIns="45923" rtlCol="0" anchor="ctr"/>
          <a:lstStyle/>
          <a:p>
            <a:endParaRPr lang="en-US" dirty="0"/>
          </a:p>
        </p:txBody>
      </p:sp>
      <p:sp>
        <p:nvSpPr>
          <p:cNvPr id="5" name="Notes Placeholder 4"/>
          <p:cNvSpPr>
            <a:spLocks noGrp="1"/>
          </p:cNvSpPr>
          <p:nvPr>
            <p:ph type="body" sz="quarter" idx="3"/>
          </p:nvPr>
        </p:nvSpPr>
        <p:spPr>
          <a:xfrm>
            <a:off x="679768" y="4715167"/>
            <a:ext cx="5438140" cy="4466988"/>
          </a:xfrm>
          <a:prstGeom prst="rect">
            <a:avLst/>
          </a:prstGeom>
        </p:spPr>
        <p:txBody>
          <a:bodyPr vert="horz" lIns="91838" tIns="45923" rIns="91838" bIns="459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6" y="9428591"/>
            <a:ext cx="2945661" cy="496331"/>
          </a:xfrm>
          <a:prstGeom prst="rect">
            <a:avLst/>
          </a:prstGeom>
        </p:spPr>
        <p:txBody>
          <a:bodyPr vert="horz" lIns="91838" tIns="45923" rIns="91838" bIns="459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54" y="9428591"/>
            <a:ext cx="2945661" cy="496331"/>
          </a:xfrm>
          <a:prstGeom prst="rect">
            <a:avLst/>
          </a:prstGeom>
        </p:spPr>
        <p:txBody>
          <a:bodyPr vert="horz" lIns="91838" tIns="45923" rIns="91838" bIns="45923" rtlCol="0" anchor="b"/>
          <a:lstStyle>
            <a:lvl1pPr algn="r">
              <a:defRPr sz="1200"/>
            </a:lvl1pPr>
          </a:lstStyle>
          <a:p>
            <a:fld id="{FE9BC4E5-2BC1-4F43-85DD-A1B8F74CB7EB}" type="slidenum">
              <a:rPr lang="en-US" smtClean="0"/>
              <a:pPr/>
              <a:t>‹#›</a:t>
            </a:fld>
            <a:endParaRPr lang="en-US" dirty="0"/>
          </a:p>
        </p:txBody>
      </p:sp>
    </p:spTree>
    <p:extLst>
      <p:ext uri="{BB962C8B-B14F-4D97-AF65-F5344CB8AC3E}">
        <p14:creationId xmlns:p14="http://schemas.microsoft.com/office/powerpoint/2010/main" val="1409004294"/>
      </p:ext>
    </p:extLst>
  </p:cSld>
  <p:clrMap bg1="lt1" tx1="dk1" bg2="lt2" tx2="dk2" accent1="accent1" accent2="accent2" accent3="accent3" accent4="accent4" accent5="accent5" accent6="accent6" hlink="hlink" folHlink="folHlink"/>
  <p:notesStyle>
    <a:lvl1pPr marL="0" algn="l" defTabSz="914296" rtl="0" eaLnBrk="1" latinLnBrk="0" hangingPunct="1">
      <a:defRPr sz="1200" kern="1200">
        <a:solidFill>
          <a:schemeClr val="tx1"/>
        </a:solidFill>
        <a:latin typeface="+mn-lt"/>
        <a:ea typeface="+mn-ea"/>
        <a:cs typeface="+mn-cs"/>
      </a:defRPr>
    </a:lvl1pPr>
    <a:lvl2pPr marL="457148" algn="l" defTabSz="914296" rtl="0" eaLnBrk="1" latinLnBrk="0" hangingPunct="1">
      <a:defRPr sz="1200" kern="1200">
        <a:solidFill>
          <a:schemeClr val="tx1"/>
        </a:solidFill>
        <a:latin typeface="+mn-lt"/>
        <a:ea typeface="+mn-ea"/>
        <a:cs typeface="+mn-cs"/>
      </a:defRPr>
    </a:lvl2pPr>
    <a:lvl3pPr marL="914296" algn="l" defTabSz="914296" rtl="0" eaLnBrk="1" latinLnBrk="0" hangingPunct="1">
      <a:defRPr sz="1200" kern="1200">
        <a:solidFill>
          <a:schemeClr val="tx1"/>
        </a:solidFill>
        <a:latin typeface="+mn-lt"/>
        <a:ea typeface="+mn-ea"/>
        <a:cs typeface="+mn-cs"/>
      </a:defRPr>
    </a:lvl3pPr>
    <a:lvl4pPr marL="1371445" algn="l" defTabSz="914296" rtl="0" eaLnBrk="1" latinLnBrk="0" hangingPunct="1">
      <a:defRPr sz="1200" kern="1200">
        <a:solidFill>
          <a:schemeClr val="tx1"/>
        </a:solidFill>
        <a:latin typeface="+mn-lt"/>
        <a:ea typeface="+mn-ea"/>
        <a:cs typeface="+mn-cs"/>
      </a:defRPr>
    </a:lvl4pPr>
    <a:lvl5pPr marL="1828592" algn="l" defTabSz="914296" rtl="0" eaLnBrk="1" latinLnBrk="0" hangingPunct="1">
      <a:defRPr sz="1200" kern="1200">
        <a:solidFill>
          <a:schemeClr val="tx1"/>
        </a:solidFill>
        <a:latin typeface="+mn-lt"/>
        <a:ea typeface="+mn-ea"/>
        <a:cs typeface="+mn-cs"/>
      </a:defRPr>
    </a:lvl5pPr>
    <a:lvl6pPr marL="2285740" algn="l" defTabSz="914296" rtl="0" eaLnBrk="1" latinLnBrk="0" hangingPunct="1">
      <a:defRPr sz="1200" kern="1200">
        <a:solidFill>
          <a:schemeClr val="tx1"/>
        </a:solidFill>
        <a:latin typeface="+mn-lt"/>
        <a:ea typeface="+mn-ea"/>
        <a:cs typeface="+mn-cs"/>
      </a:defRPr>
    </a:lvl6pPr>
    <a:lvl7pPr marL="2742888" algn="l" defTabSz="914296" rtl="0" eaLnBrk="1" latinLnBrk="0" hangingPunct="1">
      <a:defRPr sz="1200" kern="1200">
        <a:solidFill>
          <a:schemeClr val="tx1"/>
        </a:solidFill>
        <a:latin typeface="+mn-lt"/>
        <a:ea typeface="+mn-ea"/>
        <a:cs typeface="+mn-cs"/>
      </a:defRPr>
    </a:lvl7pPr>
    <a:lvl8pPr marL="3200036" algn="l" defTabSz="914296" rtl="0" eaLnBrk="1" latinLnBrk="0" hangingPunct="1">
      <a:defRPr sz="1200" kern="1200">
        <a:solidFill>
          <a:schemeClr val="tx1"/>
        </a:solidFill>
        <a:latin typeface="+mn-lt"/>
        <a:ea typeface="+mn-ea"/>
        <a:cs typeface="+mn-cs"/>
      </a:defRPr>
    </a:lvl8pPr>
    <a:lvl9pPr marL="3657184" algn="l" defTabSz="914296"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ユーザー設定レイアウト">
    <p:spTree>
      <p:nvGrpSpPr>
        <p:cNvPr id="1" name=""/>
        <p:cNvGrpSpPr/>
        <p:nvPr/>
      </p:nvGrpSpPr>
      <p:grpSpPr>
        <a:xfrm>
          <a:off x="0" y="0"/>
          <a:ext cx="0" cy="0"/>
          <a:chOff x="0" y="0"/>
          <a:chExt cx="0" cy="0"/>
        </a:xfrm>
      </p:grpSpPr>
      <p:graphicFrame>
        <p:nvGraphicFramePr>
          <p:cNvPr id="2" name="オブジェクト 1" hidden="1">
            <a:extLst>
              <a:ext uri="{FF2B5EF4-FFF2-40B4-BE49-F238E27FC236}">
                <a16:creationId xmlns:a16="http://schemas.microsoft.com/office/drawing/2014/main" id="{63E36A1D-64E0-4ED8-B50D-C354796EF971}"/>
              </a:ext>
            </a:extLst>
          </p:cNvPr>
          <p:cNvGraphicFramePr>
            <a:graphicFrameLocks noChangeAspect="1"/>
          </p:cNvGraphicFramePr>
          <p:nvPr userDrawn="1">
            <p:custDataLst>
              <p:tags r:id="rId2"/>
            </p:custDataLst>
            <p:extLst>
              <p:ext uri="{D42A27DB-BD31-4B8C-83A1-F6EECF244321}">
                <p14:modId xmlns:p14="http://schemas.microsoft.com/office/powerpoint/2010/main" val="92766526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50" name="think-cell Slide" r:id="rId4" imgW="470" imgH="469" progId="TCLayout.ActiveDocument.1">
                  <p:embed/>
                </p:oleObj>
              </mc:Choice>
              <mc:Fallback>
                <p:oleObj name="think-cell Slide" r:id="rId4" imgW="470" imgH="469" progId="TCLayout.ActiveDocument.1">
                  <p:embed/>
                  <p:pic>
                    <p:nvPicPr>
                      <p:cNvPr id="2" name="オブジェクト 1" hidden="1">
                        <a:extLst>
                          <a:ext uri="{FF2B5EF4-FFF2-40B4-BE49-F238E27FC236}">
                            <a16:creationId xmlns:a16="http://schemas.microsoft.com/office/drawing/2014/main" id="{63E36A1D-64E0-4ED8-B50D-C354796EF971}"/>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Tree>
    <p:extLst>
      <p:ext uri="{BB962C8B-B14F-4D97-AF65-F5344CB8AC3E}">
        <p14:creationId xmlns:p14="http://schemas.microsoft.com/office/powerpoint/2010/main" val="3417801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4" name="正方形/長方形 3"/>
          <p:cNvSpPr/>
          <p:nvPr userDrawn="1"/>
        </p:nvSpPr>
        <p:spPr>
          <a:xfrm>
            <a:off x="0" y="0"/>
            <a:ext cx="9906000" cy="6858000"/>
          </a:xfrm>
          <a:prstGeom prst="rect">
            <a:avLst/>
          </a:prstGeom>
          <a:solidFill>
            <a:schemeClr val="accent1"/>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Picture 3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flipH="1" flipV="1">
            <a:off x="3443734" y="26673"/>
            <a:ext cx="6462266" cy="2205187"/>
          </a:xfrm>
          <a:prstGeom prst="rect">
            <a:avLst/>
          </a:prstGeom>
        </p:spPr>
      </p:pic>
    </p:spTree>
    <p:extLst>
      <p:ext uri="{BB962C8B-B14F-4D97-AF65-F5344CB8AC3E}">
        <p14:creationId xmlns:p14="http://schemas.microsoft.com/office/powerpoint/2010/main" val="6505103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2.xml"/><Relationship Id="rId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オブジェクト 1" hidden="1">
            <a:extLst>
              <a:ext uri="{FF2B5EF4-FFF2-40B4-BE49-F238E27FC236}">
                <a16:creationId xmlns:a16="http://schemas.microsoft.com/office/drawing/2014/main" id="{2FC0A047-E235-4895-BB7B-7C9E043451FB}"/>
              </a:ext>
            </a:extLst>
          </p:cNvPr>
          <p:cNvGraphicFramePr>
            <a:graphicFrameLocks noChangeAspect="1"/>
          </p:cNvGraphicFramePr>
          <p:nvPr userDrawn="1">
            <p:custDataLst>
              <p:tags r:id="rId5"/>
            </p:custDataLst>
            <p:extLst>
              <p:ext uri="{D42A27DB-BD31-4B8C-83A1-F6EECF244321}">
                <p14:modId xmlns:p14="http://schemas.microsoft.com/office/powerpoint/2010/main" val="746963552"/>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6" name="think-cell Slide" r:id="rId6" imgW="470" imgH="469" progId="TCLayout.ActiveDocument.1">
                  <p:embed/>
                </p:oleObj>
              </mc:Choice>
              <mc:Fallback>
                <p:oleObj name="think-cell Slide" r:id="rId6" imgW="470" imgH="469" progId="TCLayout.ActiveDocument.1">
                  <p:embed/>
                  <p:pic>
                    <p:nvPicPr>
                      <p:cNvPr id="2" name="オブジェクト 1" hidden="1">
                        <a:extLst>
                          <a:ext uri="{FF2B5EF4-FFF2-40B4-BE49-F238E27FC236}">
                            <a16:creationId xmlns:a16="http://schemas.microsoft.com/office/drawing/2014/main" id="{2FC0A047-E235-4895-BB7B-7C9E043451FB}"/>
                          </a:ext>
                        </a:extLst>
                      </p:cNvPr>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11" name="AMC_Footer"/>
          <p:cNvSpPr txBox="1">
            <a:spLocks/>
          </p:cNvSpPr>
          <p:nvPr/>
        </p:nvSpPr>
        <p:spPr>
          <a:xfrm>
            <a:off x="25400" y="6605588"/>
            <a:ext cx="3888000" cy="227013"/>
          </a:xfrm>
          <a:prstGeom prst="rect">
            <a:avLst/>
          </a:prstGeom>
        </p:spPr>
        <p:txBody>
          <a:bodyPr lIns="0" tIns="35996" rIns="0" bIns="0">
            <a:noAutofit/>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marL="88890" marR="0" lvl="0" indent="0" algn="l" defTabSz="914296"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eiryo UI" panose="020B0604030504040204" pitchFamily="50" charset="-128"/>
              </a:rPr>
              <a:t>Copyright © 201</a:t>
            </a:r>
            <a:r>
              <a:rPr kumimoji="0" lang="en-US" altLang="ja-JP" sz="90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0" lang="en-US" sz="90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eiryo UI" panose="020B0604030504040204" pitchFamily="50" charset="-128"/>
              </a:rPr>
              <a:t> Accenture. All rights reserved.</a:t>
            </a:r>
          </a:p>
        </p:txBody>
      </p:sp>
      <p:sp>
        <p:nvSpPr>
          <p:cNvPr id="12" name="Inhaltsplatzhalter 13"/>
          <p:cNvSpPr txBox="1">
            <a:spLocks/>
          </p:cNvSpPr>
          <p:nvPr/>
        </p:nvSpPr>
        <p:spPr>
          <a:xfrm>
            <a:off x="4754632" y="6605588"/>
            <a:ext cx="396739" cy="227013"/>
          </a:xfrm>
          <a:prstGeom prst="rect">
            <a:avLst/>
          </a:prstGeom>
        </p:spPr>
        <p:txBody>
          <a:bodyPr lIns="0" tIns="35996" rIns="0" bIns="0">
            <a:noAutofit/>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marL="0" marR="0" lvl="0" indent="0" algn="ctr" defTabSz="914296" rtl="0" eaLnBrk="1" fontAlgn="auto" latinLnBrk="0" hangingPunct="1">
              <a:lnSpc>
                <a:spcPct val="100000"/>
              </a:lnSpc>
              <a:spcBef>
                <a:spcPts val="0"/>
              </a:spcBef>
              <a:spcAft>
                <a:spcPts val="0"/>
              </a:spcAft>
              <a:buClrTx/>
              <a:buSzTx/>
              <a:buFontTx/>
              <a:buNone/>
              <a:tabLst/>
              <a:defRPr/>
            </a:pPr>
            <a:fld id="{EB578BD5-E3A8-4354-91BC-79CE4598B8D1}" type="slidenum">
              <a:rPr kumimoji="0" lang="en-US" sz="900" b="0" i="0" u="none" strike="noStrike" kern="1200" cap="none" spc="0" normalizeH="0" baseline="0" noProof="0" smtClean="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eiryo UI" panose="020B0604030504040204" pitchFamily="50" charset="-128"/>
              </a:rPr>
              <a:pPr marL="0" marR="0" lvl="0" indent="0" algn="ctr" defTabSz="914296"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chemeClr val="tx1">
                  <a:lumMod val="75000"/>
                  <a:lumOff val="25000"/>
                </a:scheme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81531331"/>
      </p:ext>
    </p:extLst>
  </p:cSld>
  <p:clrMap bg1="lt1" tx1="dk1" bg2="lt2" tx2="dk2" accent1="accent1" accent2="accent2" accent3="accent3" accent4="accent4" accent5="accent5" accent6="accent6" hlink="hlink" folHlink="folHlink"/>
  <p:sldLayoutIdLst>
    <p:sldLayoutId id="2147483664" r:id="rId1"/>
    <p:sldLayoutId id="2147483663" r:id="rId2"/>
  </p:sldLayoutIdLst>
  <p:hf hdr="0" ftr="0" dt="0"/>
  <p:txStyles>
    <p:titleStyle>
      <a:lvl1pPr algn="l" defTabSz="914296" rtl="0" eaLnBrk="1" latinLnBrk="0" hangingPunct="1">
        <a:lnSpc>
          <a:spcPts val="2600"/>
        </a:lnSpc>
        <a:spcBef>
          <a:spcPct val="0"/>
        </a:spcBef>
        <a:buNone/>
        <a:defRPr sz="2600" b="1" kern="1200">
          <a:solidFill>
            <a:srgbClr val="000000"/>
          </a:solidFill>
          <a:latin typeface="Arial" pitchFamily="34" charset="0"/>
          <a:ea typeface="+mj-ea"/>
          <a:cs typeface="Arial" pitchFamily="34" charset="0"/>
        </a:defRPr>
      </a:lvl1pPr>
    </p:titleStyle>
    <p:bodyStyle>
      <a:lvl1pPr marL="231749" indent="-231749" algn="l" defTabSz="914296" rtl="0" eaLnBrk="1" latinLnBrk="0" hangingPunct="1">
        <a:lnSpc>
          <a:spcPct val="100000"/>
        </a:lnSpc>
        <a:spcBef>
          <a:spcPts val="1200"/>
        </a:spcBef>
        <a:spcAft>
          <a:spcPts val="0"/>
        </a:spcAft>
        <a:buClr>
          <a:schemeClr val="tx1"/>
        </a:buClr>
        <a:buSzPct val="80000"/>
        <a:buFont typeface="Arial" pitchFamily="34" charset="0"/>
        <a:buChar char="•"/>
        <a:defRPr sz="2600" b="0" kern="1200">
          <a:solidFill>
            <a:schemeClr val="tx1"/>
          </a:solidFill>
          <a:latin typeface="Arial" pitchFamily="34" charset="0"/>
          <a:ea typeface="+mn-ea"/>
          <a:cs typeface="Arial" pitchFamily="34" charset="0"/>
        </a:defRPr>
      </a:lvl1pPr>
      <a:lvl2pPr marL="457148" indent="-231749" algn="l" defTabSz="914296" rtl="0" eaLnBrk="1" latinLnBrk="0" hangingPunct="1">
        <a:lnSpc>
          <a:spcPct val="100000"/>
        </a:lnSpc>
        <a:spcBef>
          <a:spcPts val="624"/>
        </a:spcBef>
        <a:spcAft>
          <a:spcPts val="0"/>
        </a:spcAft>
        <a:buClr>
          <a:schemeClr val="tx1"/>
        </a:buClr>
        <a:buSzPct val="80000"/>
        <a:buFont typeface="Arial" pitchFamily="34" charset="0"/>
        <a:buChar char="–"/>
        <a:defRPr sz="2300" kern="1200">
          <a:solidFill>
            <a:srgbClr val="000000"/>
          </a:solidFill>
          <a:latin typeface="Arial" pitchFamily="34" charset="0"/>
          <a:ea typeface="+mn-ea"/>
          <a:cs typeface="Arial" pitchFamily="34" charset="0"/>
        </a:defRPr>
      </a:lvl2pPr>
      <a:lvl3pPr marL="688896" indent="-231749" algn="l" defTabSz="914296" rtl="0" eaLnBrk="1" latinLnBrk="0" hangingPunct="1">
        <a:lnSpc>
          <a:spcPct val="100000"/>
        </a:lnSpc>
        <a:spcBef>
          <a:spcPts val="576"/>
        </a:spcBef>
        <a:spcAft>
          <a:spcPts val="0"/>
        </a:spcAft>
        <a:buClr>
          <a:schemeClr val="tx1"/>
        </a:buClr>
        <a:buSzPct val="80000"/>
        <a:buFont typeface="Arial" pitchFamily="34" charset="0"/>
        <a:buChar char="•"/>
        <a:defRPr sz="2000" kern="1200" baseline="0">
          <a:solidFill>
            <a:srgbClr val="000000"/>
          </a:solidFill>
          <a:latin typeface="Arial" pitchFamily="34" charset="0"/>
          <a:ea typeface="+mn-ea"/>
          <a:cs typeface="Arial" pitchFamily="34" charset="0"/>
        </a:defRPr>
      </a:lvl3pPr>
      <a:lvl4pPr marL="914296" indent="-225399" algn="l" defTabSz="914296" rtl="0" eaLnBrk="1" latinLnBrk="0" hangingPunct="1">
        <a:lnSpc>
          <a:spcPct val="100000"/>
        </a:lnSpc>
        <a:spcBef>
          <a:spcPts val="528"/>
        </a:spcBef>
        <a:spcAft>
          <a:spcPts val="0"/>
        </a:spcAft>
        <a:buClr>
          <a:schemeClr val="tx1"/>
        </a:buClr>
        <a:buSzPct val="80000"/>
        <a:buFont typeface="Arial" pitchFamily="34" charset="0"/>
        <a:buChar char="–"/>
        <a:defRPr sz="1800" kern="1200" baseline="0">
          <a:solidFill>
            <a:srgbClr val="000000"/>
          </a:solidFill>
          <a:latin typeface="Arial" pitchFamily="34" charset="0"/>
          <a:ea typeface="+mn-ea"/>
          <a:cs typeface="Arial" pitchFamily="34" charset="0"/>
        </a:defRPr>
      </a:lvl4pPr>
      <a:lvl5pPr marL="1146044" indent="-231749" algn="l" defTabSz="914296" rtl="0" eaLnBrk="1" latinLnBrk="0" hangingPunct="1">
        <a:lnSpc>
          <a:spcPct val="100000"/>
        </a:lnSpc>
        <a:spcBef>
          <a:spcPts val="480"/>
        </a:spcBef>
        <a:spcAft>
          <a:spcPts val="0"/>
        </a:spcAft>
        <a:buClr>
          <a:schemeClr val="tx1"/>
        </a:buClr>
        <a:buSzPct val="80000"/>
        <a:buFont typeface="Arial" pitchFamily="34" charset="0"/>
        <a:buChar char="•"/>
        <a:defRPr sz="1600" kern="1200" baseline="0">
          <a:solidFill>
            <a:srgbClr val="000000"/>
          </a:solidFill>
          <a:latin typeface="Arial" pitchFamily="34" charset="0"/>
          <a:ea typeface="+mn-ea"/>
          <a:cs typeface="Arial" pitchFamily="34" charset="0"/>
        </a:defRPr>
      </a:lvl5pPr>
      <a:lvl6pPr marL="2514314"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62"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10"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58" indent="-228574" algn="l" defTabSz="91429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96" rtl="0" eaLnBrk="1" latinLnBrk="0" hangingPunct="1">
        <a:defRPr sz="1800" kern="1200">
          <a:solidFill>
            <a:schemeClr val="tx1"/>
          </a:solidFill>
          <a:latin typeface="+mn-lt"/>
          <a:ea typeface="+mn-ea"/>
          <a:cs typeface="+mn-cs"/>
        </a:defRPr>
      </a:lvl1pPr>
      <a:lvl2pPr marL="457148" algn="l" defTabSz="914296" rtl="0" eaLnBrk="1" latinLnBrk="0" hangingPunct="1">
        <a:defRPr sz="1800" kern="1200">
          <a:solidFill>
            <a:schemeClr val="tx1"/>
          </a:solidFill>
          <a:latin typeface="+mn-lt"/>
          <a:ea typeface="+mn-ea"/>
          <a:cs typeface="+mn-cs"/>
        </a:defRPr>
      </a:lvl2pPr>
      <a:lvl3pPr marL="914296" algn="l" defTabSz="914296" rtl="0" eaLnBrk="1" latinLnBrk="0" hangingPunct="1">
        <a:defRPr sz="1800" kern="1200">
          <a:solidFill>
            <a:schemeClr val="tx1"/>
          </a:solidFill>
          <a:latin typeface="+mn-lt"/>
          <a:ea typeface="+mn-ea"/>
          <a:cs typeface="+mn-cs"/>
        </a:defRPr>
      </a:lvl3pPr>
      <a:lvl4pPr marL="1371445" algn="l" defTabSz="914296" rtl="0" eaLnBrk="1" latinLnBrk="0" hangingPunct="1">
        <a:defRPr sz="1800" kern="1200">
          <a:solidFill>
            <a:schemeClr val="tx1"/>
          </a:solidFill>
          <a:latin typeface="+mn-lt"/>
          <a:ea typeface="+mn-ea"/>
          <a:cs typeface="+mn-cs"/>
        </a:defRPr>
      </a:lvl4pPr>
      <a:lvl5pPr marL="1828592" algn="l" defTabSz="914296" rtl="0" eaLnBrk="1" latinLnBrk="0" hangingPunct="1">
        <a:defRPr sz="1800" kern="1200">
          <a:solidFill>
            <a:schemeClr val="tx1"/>
          </a:solidFill>
          <a:latin typeface="+mn-lt"/>
          <a:ea typeface="+mn-ea"/>
          <a:cs typeface="+mn-cs"/>
        </a:defRPr>
      </a:lvl5pPr>
      <a:lvl6pPr marL="2285740" algn="l" defTabSz="914296" rtl="0" eaLnBrk="1" latinLnBrk="0" hangingPunct="1">
        <a:defRPr sz="1800" kern="1200">
          <a:solidFill>
            <a:schemeClr val="tx1"/>
          </a:solidFill>
          <a:latin typeface="+mn-lt"/>
          <a:ea typeface="+mn-ea"/>
          <a:cs typeface="+mn-cs"/>
        </a:defRPr>
      </a:lvl6pPr>
      <a:lvl7pPr marL="2742888" algn="l" defTabSz="914296" rtl="0" eaLnBrk="1" latinLnBrk="0" hangingPunct="1">
        <a:defRPr sz="1800" kern="1200">
          <a:solidFill>
            <a:schemeClr val="tx1"/>
          </a:solidFill>
          <a:latin typeface="+mn-lt"/>
          <a:ea typeface="+mn-ea"/>
          <a:cs typeface="+mn-cs"/>
        </a:defRPr>
      </a:lvl7pPr>
      <a:lvl8pPr marL="3200036" algn="l" defTabSz="914296" rtl="0" eaLnBrk="1" latinLnBrk="0" hangingPunct="1">
        <a:defRPr sz="1800" kern="1200">
          <a:solidFill>
            <a:schemeClr val="tx1"/>
          </a:solidFill>
          <a:latin typeface="+mn-lt"/>
          <a:ea typeface="+mn-ea"/>
          <a:cs typeface="+mn-cs"/>
        </a:defRPr>
      </a:lvl8pPr>
      <a:lvl9pPr marL="3657184" algn="l" defTabSz="91429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正方形/長方形 83">
            <a:extLst>
              <a:ext uri="{FF2B5EF4-FFF2-40B4-BE49-F238E27FC236}">
                <a16:creationId xmlns:a16="http://schemas.microsoft.com/office/drawing/2014/main" id="{E1F5330E-9097-4EE3-9F15-D4D20408B1FE}"/>
              </a:ext>
            </a:extLst>
          </p:cNvPr>
          <p:cNvSpPr/>
          <p:nvPr/>
        </p:nvSpPr>
        <p:spPr>
          <a:xfrm>
            <a:off x="1240438" y="2077587"/>
            <a:ext cx="1155172" cy="486852"/>
          </a:xfrm>
          <a:prstGeom prst="rect">
            <a:avLst/>
          </a:prstGeom>
          <a:solidFill>
            <a:srgbClr val="FFCCFF"/>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08000" tIns="72000" rIns="108000" bIns="72000" rtlCol="0" anchor="t"/>
          <a:lstStyle/>
          <a:p>
            <a:r>
              <a:rPr kumimoji="1" lang="ja-JP" altLang="en-US" sz="1200" b="1" dirty="0">
                <a:solidFill>
                  <a:schemeClr val="tx1"/>
                </a:solidFill>
              </a:rPr>
              <a:t>①</a:t>
            </a:r>
            <a:endParaRPr kumimoji="1" lang="en-US" altLang="ja-JP" sz="1200" b="1" dirty="0">
              <a:solidFill>
                <a:schemeClr val="tx1"/>
              </a:solidFill>
            </a:endParaRPr>
          </a:p>
          <a:p>
            <a:r>
              <a:rPr kumimoji="1" lang="ja-JP" altLang="en-US" sz="1200" b="1" dirty="0">
                <a:solidFill>
                  <a:schemeClr val="tx1"/>
                </a:solidFill>
              </a:rPr>
              <a:t>効率的成長</a:t>
            </a:r>
            <a:endParaRPr kumimoji="1" lang="en-US" altLang="ja-JP" sz="1200" b="1" dirty="0">
              <a:solidFill>
                <a:schemeClr val="tx1"/>
              </a:solidFill>
            </a:endParaRPr>
          </a:p>
        </p:txBody>
      </p:sp>
      <p:sp>
        <p:nvSpPr>
          <p:cNvPr id="95" name="正方形/長方形 94">
            <a:extLst>
              <a:ext uri="{FF2B5EF4-FFF2-40B4-BE49-F238E27FC236}">
                <a16:creationId xmlns:a16="http://schemas.microsoft.com/office/drawing/2014/main" id="{C98B99A7-9AFE-49DA-9187-239849F7B9E4}"/>
              </a:ext>
            </a:extLst>
          </p:cNvPr>
          <p:cNvSpPr/>
          <p:nvPr/>
        </p:nvSpPr>
        <p:spPr>
          <a:xfrm>
            <a:off x="1240438" y="2629900"/>
            <a:ext cx="1155172" cy="486852"/>
          </a:xfrm>
          <a:prstGeom prst="rect">
            <a:avLst/>
          </a:prstGeom>
          <a:solidFill>
            <a:srgbClr val="FFCCFF"/>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08000" tIns="72000" rIns="108000" bIns="72000" rtlCol="0" anchor="t"/>
          <a:lstStyle/>
          <a:p>
            <a:r>
              <a:rPr kumimoji="1" lang="ja-JP" altLang="en-US" sz="1200" b="1" dirty="0">
                <a:solidFill>
                  <a:schemeClr val="tx1"/>
                </a:solidFill>
              </a:rPr>
              <a:t>②</a:t>
            </a:r>
            <a:endParaRPr kumimoji="1" lang="en-US" altLang="ja-JP" sz="1200" b="1" dirty="0">
              <a:solidFill>
                <a:schemeClr val="tx1"/>
              </a:solidFill>
            </a:endParaRPr>
          </a:p>
          <a:p>
            <a:r>
              <a:rPr kumimoji="1" lang="ja-JP" altLang="en-US" sz="1200" b="1" dirty="0">
                <a:solidFill>
                  <a:schemeClr val="tx1"/>
                </a:solidFill>
              </a:rPr>
              <a:t>効率化</a:t>
            </a:r>
          </a:p>
        </p:txBody>
      </p:sp>
      <p:sp>
        <p:nvSpPr>
          <p:cNvPr id="115" name="正方形/長方形 114">
            <a:extLst>
              <a:ext uri="{FF2B5EF4-FFF2-40B4-BE49-F238E27FC236}">
                <a16:creationId xmlns:a16="http://schemas.microsoft.com/office/drawing/2014/main" id="{130D4408-E324-459B-99AA-363D5A6F99E1}"/>
              </a:ext>
            </a:extLst>
          </p:cNvPr>
          <p:cNvSpPr/>
          <p:nvPr/>
        </p:nvSpPr>
        <p:spPr>
          <a:xfrm>
            <a:off x="1240438" y="3178068"/>
            <a:ext cx="1155172" cy="486852"/>
          </a:xfrm>
          <a:prstGeom prst="rect">
            <a:avLst/>
          </a:prstGeom>
          <a:solidFill>
            <a:srgbClr val="FFCCFF"/>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08000" tIns="72000" rIns="108000" bIns="72000" rtlCol="0" anchor="t"/>
          <a:lstStyle/>
          <a:p>
            <a:r>
              <a:rPr kumimoji="1" lang="ja-JP" altLang="en-US" sz="1200" b="1">
                <a:solidFill>
                  <a:schemeClr val="tx1"/>
                </a:solidFill>
              </a:rPr>
              <a:t>③</a:t>
            </a:r>
            <a:endParaRPr kumimoji="1" lang="en-US" altLang="ja-JP" sz="1200" b="1" dirty="0">
              <a:solidFill>
                <a:schemeClr val="tx1"/>
              </a:solidFill>
            </a:endParaRPr>
          </a:p>
          <a:p>
            <a:r>
              <a:rPr kumimoji="1" lang="ja-JP" altLang="en-US" sz="1200" b="1" dirty="0">
                <a:solidFill>
                  <a:schemeClr val="tx1"/>
                </a:solidFill>
              </a:rPr>
              <a:t>縮小</a:t>
            </a:r>
          </a:p>
        </p:txBody>
      </p:sp>
      <p:sp>
        <p:nvSpPr>
          <p:cNvPr id="119" name="正方形/長方形 118">
            <a:extLst>
              <a:ext uri="{FF2B5EF4-FFF2-40B4-BE49-F238E27FC236}">
                <a16:creationId xmlns:a16="http://schemas.microsoft.com/office/drawing/2014/main" id="{9B525520-5851-4697-80CB-B394B3B964F4}"/>
              </a:ext>
            </a:extLst>
          </p:cNvPr>
          <p:cNvSpPr/>
          <p:nvPr/>
        </p:nvSpPr>
        <p:spPr>
          <a:xfrm>
            <a:off x="1240438" y="3722451"/>
            <a:ext cx="1155172" cy="486852"/>
          </a:xfrm>
          <a:prstGeom prst="rect">
            <a:avLst/>
          </a:prstGeom>
          <a:solidFill>
            <a:schemeClr val="bg2"/>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08000" tIns="72000" rIns="108000" bIns="72000" rtlCol="0" anchor="t"/>
          <a:lstStyle/>
          <a:p>
            <a:r>
              <a:rPr kumimoji="1" lang="ja-JP" altLang="en-US" sz="1200" b="1" dirty="0">
                <a:solidFill>
                  <a:schemeClr val="tx1"/>
                </a:solidFill>
              </a:rPr>
              <a:t>④</a:t>
            </a:r>
            <a:endParaRPr kumimoji="1" lang="en-US" altLang="ja-JP" sz="1200" b="1" dirty="0">
              <a:solidFill>
                <a:schemeClr val="tx1"/>
              </a:solidFill>
            </a:endParaRPr>
          </a:p>
          <a:p>
            <a:r>
              <a:rPr kumimoji="1" lang="ja-JP" altLang="en-US" sz="1200" b="1" dirty="0">
                <a:solidFill>
                  <a:schemeClr val="tx1"/>
                </a:solidFill>
              </a:rPr>
              <a:t>衰退</a:t>
            </a:r>
          </a:p>
        </p:txBody>
      </p:sp>
      <p:sp>
        <p:nvSpPr>
          <p:cNvPr id="120" name="正方形/長方形 119">
            <a:extLst>
              <a:ext uri="{FF2B5EF4-FFF2-40B4-BE49-F238E27FC236}">
                <a16:creationId xmlns:a16="http://schemas.microsoft.com/office/drawing/2014/main" id="{ABBE5453-3498-43D6-B65B-68C2880E0820}"/>
              </a:ext>
            </a:extLst>
          </p:cNvPr>
          <p:cNvSpPr/>
          <p:nvPr/>
        </p:nvSpPr>
        <p:spPr>
          <a:xfrm>
            <a:off x="1240438" y="4274404"/>
            <a:ext cx="1155172" cy="486852"/>
          </a:xfrm>
          <a:prstGeom prst="rect">
            <a:avLst/>
          </a:prstGeom>
          <a:solidFill>
            <a:schemeClr val="bg2"/>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08000" tIns="72000" rIns="108000" bIns="72000" rtlCol="0" anchor="t"/>
          <a:lstStyle/>
          <a:p>
            <a:r>
              <a:rPr kumimoji="1" lang="ja-JP" altLang="en-US" sz="1200" b="1" dirty="0">
                <a:solidFill>
                  <a:schemeClr val="tx1"/>
                </a:solidFill>
              </a:rPr>
              <a:t>⑤</a:t>
            </a:r>
            <a:endParaRPr kumimoji="1" lang="en-US" altLang="ja-JP" sz="1200" b="1" dirty="0">
              <a:solidFill>
                <a:schemeClr val="tx1"/>
              </a:solidFill>
            </a:endParaRPr>
          </a:p>
          <a:p>
            <a:r>
              <a:rPr kumimoji="1" lang="ja-JP" altLang="en-US" sz="1200" b="1" dirty="0">
                <a:solidFill>
                  <a:schemeClr val="tx1"/>
                </a:solidFill>
              </a:rPr>
              <a:t>非効率化</a:t>
            </a:r>
          </a:p>
        </p:txBody>
      </p:sp>
      <p:sp>
        <p:nvSpPr>
          <p:cNvPr id="121" name="正方形/長方形 120">
            <a:extLst>
              <a:ext uri="{FF2B5EF4-FFF2-40B4-BE49-F238E27FC236}">
                <a16:creationId xmlns:a16="http://schemas.microsoft.com/office/drawing/2014/main" id="{D15D3B48-2562-4BAA-91AD-FA9D4547F8FD}"/>
              </a:ext>
            </a:extLst>
          </p:cNvPr>
          <p:cNvSpPr/>
          <p:nvPr/>
        </p:nvSpPr>
        <p:spPr>
          <a:xfrm>
            <a:off x="1240438" y="4826123"/>
            <a:ext cx="1155172" cy="486852"/>
          </a:xfrm>
          <a:prstGeom prst="rect">
            <a:avLst/>
          </a:prstGeom>
          <a:solidFill>
            <a:schemeClr val="bg2"/>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08000" tIns="72000" rIns="108000" bIns="72000" rtlCol="0" anchor="t"/>
          <a:lstStyle/>
          <a:p>
            <a:r>
              <a:rPr kumimoji="1" lang="ja-JP" altLang="en-US" sz="1200" b="1" dirty="0">
                <a:solidFill>
                  <a:schemeClr val="tx1"/>
                </a:solidFill>
              </a:rPr>
              <a:t>⑥</a:t>
            </a:r>
            <a:br>
              <a:rPr kumimoji="1" lang="en-US" altLang="ja-JP" sz="1200" b="1" dirty="0">
                <a:solidFill>
                  <a:schemeClr val="tx1"/>
                </a:solidFill>
              </a:rPr>
            </a:br>
            <a:r>
              <a:rPr kumimoji="1" lang="zh-TW" altLang="en-US" sz="1200" b="1" dirty="0">
                <a:solidFill>
                  <a:schemeClr val="tx1"/>
                </a:solidFill>
              </a:rPr>
              <a:t>非効率的成長</a:t>
            </a:r>
            <a:endParaRPr kumimoji="1" lang="ja-JP" altLang="en-US" sz="1200" b="1" dirty="0">
              <a:solidFill>
                <a:schemeClr val="tx1"/>
              </a:solidFill>
            </a:endParaRPr>
          </a:p>
        </p:txBody>
      </p:sp>
      <p:cxnSp>
        <p:nvCxnSpPr>
          <p:cNvPr id="122" name="直線コネクタ 121">
            <a:extLst>
              <a:ext uri="{FF2B5EF4-FFF2-40B4-BE49-F238E27FC236}">
                <a16:creationId xmlns:a16="http://schemas.microsoft.com/office/drawing/2014/main" id="{412F0A0D-6662-48CC-A494-F1E58E0BF20D}"/>
              </a:ext>
            </a:extLst>
          </p:cNvPr>
          <p:cNvCxnSpPr>
            <a:cxnSpLocks/>
          </p:cNvCxnSpPr>
          <p:nvPr/>
        </p:nvCxnSpPr>
        <p:spPr>
          <a:xfrm>
            <a:off x="1240438" y="2599242"/>
            <a:ext cx="7694760" cy="0"/>
          </a:xfrm>
          <a:prstGeom prst="line">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3" name="直線コネクタ 122">
            <a:extLst>
              <a:ext uri="{FF2B5EF4-FFF2-40B4-BE49-F238E27FC236}">
                <a16:creationId xmlns:a16="http://schemas.microsoft.com/office/drawing/2014/main" id="{145CD5B4-EF12-4944-B1AD-F75B2CA86ADE}"/>
              </a:ext>
            </a:extLst>
          </p:cNvPr>
          <p:cNvCxnSpPr>
            <a:cxnSpLocks/>
          </p:cNvCxnSpPr>
          <p:nvPr/>
        </p:nvCxnSpPr>
        <p:spPr>
          <a:xfrm>
            <a:off x="1240438" y="3147410"/>
            <a:ext cx="7694760" cy="0"/>
          </a:xfrm>
          <a:prstGeom prst="line">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4" name="直線コネクタ 123">
            <a:extLst>
              <a:ext uri="{FF2B5EF4-FFF2-40B4-BE49-F238E27FC236}">
                <a16:creationId xmlns:a16="http://schemas.microsoft.com/office/drawing/2014/main" id="{7A069D97-8019-416C-9B76-0E9E360B4BAC}"/>
              </a:ext>
            </a:extLst>
          </p:cNvPr>
          <p:cNvCxnSpPr>
            <a:cxnSpLocks/>
          </p:cNvCxnSpPr>
          <p:nvPr/>
        </p:nvCxnSpPr>
        <p:spPr>
          <a:xfrm>
            <a:off x="1240438" y="3695578"/>
            <a:ext cx="7694760" cy="0"/>
          </a:xfrm>
          <a:prstGeom prst="line">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8" name="直線コネクタ 127">
            <a:extLst>
              <a:ext uri="{FF2B5EF4-FFF2-40B4-BE49-F238E27FC236}">
                <a16:creationId xmlns:a16="http://schemas.microsoft.com/office/drawing/2014/main" id="{7649B5E3-6BB3-4237-90FA-7F8810204036}"/>
              </a:ext>
            </a:extLst>
          </p:cNvPr>
          <p:cNvCxnSpPr>
            <a:cxnSpLocks/>
          </p:cNvCxnSpPr>
          <p:nvPr/>
        </p:nvCxnSpPr>
        <p:spPr>
          <a:xfrm>
            <a:off x="1240438" y="4243746"/>
            <a:ext cx="7694760" cy="0"/>
          </a:xfrm>
          <a:prstGeom prst="line">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0" name="正方形/長方形 129">
            <a:extLst>
              <a:ext uri="{FF2B5EF4-FFF2-40B4-BE49-F238E27FC236}">
                <a16:creationId xmlns:a16="http://schemas.microsoft.com/office/drawing/2014/main" id="{9535A4B1-FDC4-475A-B027-16B7D03DE584}"/>
              </a:ext>
            </a:extLst>
          </p:cNvPr>
          <p:cNvSpPr/>
          <p:nvPr/>
        </p:nvSpPr>
        <p:spPr>
          <a:xfrm>
            <a:off x="4400138" y="2068709"/>
            <a:ext cx="804715" cy="486852"/>
          </a:xfrm>
          <a:prstGeom prst="rect">
            <a:avLst/>
          </a:prstGeom>
          <a:noFill/>
          <a:extLst/>
        </p:spPr>
        <p:txBody>
          <a:bodyPr wrap="square" rtlCol="0" anchor="ctr">
            <a:noAutofit/>
          </a:bodyPr>
          <a:lstStyle/>
          <a:p>
            <a:pPr algn="ctr"/>
            <a:r>
              <a:rPr kumimoji="1" lang="en-US" altLang="ja-JP" sz="1200" b="1" dirty="0"/>
              <a:t>2</a:t>
            </a:r>
            <a:r>
              <a:rPr kumimoji="1" lang="ja-JP" altLang="en-US" sz="1200" b="1" dirty="0"/>
              <a:t>社</a:t>
            </a:r>
            <a:br>
              <a:rPr kumimoji="1" lang="en-US" altLang="ja-JP" sz="1200" b="1" dirty="0"/>
            </a:br>
            <a:r>
              <a:rPr kumimoji="1" lang="en-US" altLang="ja-JP" sz="1200" dirty="0"/>
              <a:t>(0.5%</a:t>
            </a:r>
            <a:r>
              <a:rPr kumimoji="1" lang="ja-JP" altLang="en-US" sz="1200" dirty="0"/>
              <a:t>）</a:t>
            </a:r>
            <a:endParaRPr kumimoji="1" lang="ja-JP" altLang="en-US" sz="1050" dirty="0"/>
          </a:p>
        </p:txBody>
      </p:sp>
      <p:sp>
        <p:nvSpPr>
          <p:cNvPr id="131" name="正方形/長方形 130">
            <a:extLst>
              <a:ext uri="{FF2B5EF4-FFF2-40B4-BE49-F238E27FC236}">
                <a16:creationId xmlns:a16="http://schemas.microsoft.com/office/drawing/2014/main" id="{5EC1D461-AD0B-4E85-AC10-468927ADB2A6}"/>
              </a:ext>
            </a:extLst>
          </p:cNvPr>
          <p:cNvSpPr/>
          <p:nvPr/>
        </p:nvSpPr>
        <p:spPr>
          <a:xfrm>
            <a:off x="4400138" y="2629900"/>
            <a:ext cx="804715" cy="486852"/>
          </a:xfrm>
          <a:prstGeom prst="rect">
            <a:avLst/>
          </a:prstGeom>
          <a:noFill/>
          <a:extLst/>
        </p:spPr>
        <p:txBody>
          <a:bodyPr wrap="square" rtlCol="0" anchor="ctr">
            <a:noAutofit/>
          </a:bodyPr>
          <a:lstStyle/>
          <a:p>
            <a:pPr algn="ctr"/>
            <a:r>
              <a:rPr kumimoji="1" lang="en-US" altLang="ja-JP" sz="1200" b="1" dirty="0"/>
              <a:t>9</a:t>
            </a:r>
            <a:r>
              <a:rPr kumimoji="1" lang="ja-JP" altLang="en-US" sz="1200" b="1" dirty="0"/>
              <a:t>社</a:t>
            </a:r>
            <a:br>
              <a:rPr kumimoji="1" lang="en-US" altLang="ja-JP" sz="1200" b="1" dirty="0"/>
            </a:br>
            <a:r>
              <a:rPr kumimoji="1" lang="en-US" altLang="ja-JP" sz="1200" dirty="0"/>
              <a:t>(3.1%)</a:t>
            </a:r>
            <a:endParaRPr kumimoji="1" lang="ja-JP" altLang="en-US" sz="1050" dirty="0"/>
          </a:p>
        </p:txBody>
      </p:sp>
      <p:sp>
        <p:nvSpPr>
          <p:cNvPr id="132" name="正方形/長方形 131">
            <a:extLst>
              <a:ext uri="{FF2B5EF4-FFF2-40B4-BE49-F238E27FC236}">
                <a16:creationId xmlns:a16="http://schemas.microsoft.com/office/drawing/2014/main" id="{543241ED-DF8A-4260-A044-CBAB1F886A09}"/>
              </a:ext>
            </a:extLst>
          </p:cNvPr>
          <p:cNvSpPr/>
          <p:nvPr/>
        </p:nvSpPr>
        <p:spPr>
          <a:xfrm>
            <a:off x="4368780" y="3178068"/>
            <a:ext cx="885187" cy="486852"/>
          </a:xfrm>
          <a:prstGeom prst="rect">
            <a:avLst/>
          </a:prstGeom>
          <a:solidFill>
            <a:schemeClr val="accent6">
              <a:lumMod val="20000"/>
              <a:lumOff val="80000"/>
            </a:schemeClr>
          </a:solidFill>
          <a:ln w="38100">
            <a:noFill/>
          </a:ln>
          <a:extLst/>
        </p:spPr>
        <p:txBody>
          <a:bodyPr wrap="square" rtlCol="0" anchor="ctr">
            <a:noAutofit/>
          </a:bodyPr>
          <a:lstStyle/>
          <a:p>
            <a:pPr algn="ctr"/>
            <a:r>
              <a:rPr kumimoji="1" lang="en-US" altLang="ja-JP" sz="1200" b="1" dirty="0"/>
              <a:t>19</a:t>
            </a:r>
            <a:r>
              <a:rPr kumimoji="1" lang="ja-JP" altLang="en-US" sz="1200" b="1" dirty="0"/>
              <a:t>社</a:t>
            </a:r>
            <a:br>
              <a:rPr kumimoji="1" lang="en-US" altLang="ja-JP" sz="1200" b="1" dirty="0"/>
            </a:br>
            <a:r>
              <a:rPr kumimoji="1" lang="en-US" altLang="ja-JP" sz="1200" dirty="0"/>
              <a:t>(24.7%)</a:t>
            </a:r>
            <a:endParaRPr kumimoji="1" lang="ja-JP" altLang="en-US" sz="1050" dirty="0"/>
          </a:p>
        </p:txBody>
      </p:sp>
      <p:sp>
        <p:nvSpPr>
          <p:cNvPr id="133" name="正方形/長方形 132">
            <a:extLst>
              <a:ext uri="{FF2B5EF4-FFF2-40B4-BE49-F238E27FC236}">
                <a16:creationId xmlns:a16="http://schemas.microsoft.com/office/drawing/2014/main" id="{5E94DA5B-F404-4F8F-B949-0C2E994482F3}"/>
              </a:ext>
            </a:extLst>
          </p:cNvPr>
          <p:cNvSpPr/>
          <p:nvPr/>
        </p:nvSpPr>
        <p:spPr>
          <a:xfrm>
            <a:off x="4359902" y="4274404"/>
            <a:ext cx="885187" cy="486852"/>
          </a:xfrm>
          <a:prstGeom prst="rect">
            <a:avLst/>
          </a:prstGeom>
          <a:noFill/>
          <a:extLst/>
        </p:spPr>
        <p:txBody>
          <a:bodyPr wrap="square" rtlCol="0" anchor="ctr">
            <a:noAutofit/>
          </a:bodyPr>
          <a:lstStyle/>
          <a:p>
            <a:pPr algn="ctr"/>
            <a:r>
              <a:rPr kumimoji="1" lang="en-US" altLang="ja-JP" sz="1200" b="1" dirty="0"/>
              <a:t>3</a:t>
            </a:r>
            <a:r>
              <a:rPr kumimoji="1" lang="ja-JP" altLang="en-US" sz="1200" b="1" dirty="0"/>
              <a:t>社</a:t>
            </a:r>
            <a:br>
              <a:rPr kumimoji="1" lang="en-US" altLang="ja-JP" sz="1200" b="1" dirty="0"/>
            </a:br>
            <a:r>
              <a:rPr kumimoji="1" lang="en-US" altLang="ja-JP" sz="1200" dirty="0"/>
              <a:t>(0.8%)</a:t>
            </a:r>
            <a:endParaRPr kumimoji="1" lang="ja-JP" altLang="en-US" sz="1050" dirty="0"/>
          </a:p>
        </p:txBody>
      </p:sp>
      <p:sp>
        <p:nvSpPr>
          <p:cNvPr id="134" name="正方形/長方形 133">
            <a:extLst>
              <a:ext uri="{FF2B5EF4-FFF2-40B4-BE49-F238E27FC236}">
                <a16:creationId xmlns:a16="http://schemas.microsoft.com/office/drawing/2014/main" id="{4885619C-4214-45C0-A12D-1D1CFD37CA14}"/>
              </a:ext>
            </a:extLst>
          </p:cNvPr>
          <p:cNvSpPr/>
          <p:nvPr/>
        </p:nvSpPr>
        <p:spPr>
          <a:xfrm>
            <a:off x="4400138" y="4826123"/>
            <a:ext cx="804715" cy="486852"/>
          </a:xfrm>
          <a:prstGeom prst="rect">
            <a:avLst/>
          </a:prstGeom>
          <a:noFill/>
          <a:extLst/>
        </p:spPr>
        <p:txBody>
          <a:bodyPr wrap="square" rtlCol="0" anchor="ctr">
            <a:noAutofit/>
          </a:bodyPr>
          <a:lstStyle/>
          <a:p>
            <a:pPr algn="ctr"/>
            <a:r>
              <a:rPr kumimoji="1" lang="en-US" altLang="ja-JP" sz="1200" b="1" dirty="0"/>
              <a:t>0</a:t>
            </a:r>
            <a:r>
              <a:rPr kumimoji="1" lang="ja-JP" altLang="en-US" sz="1200" b="1" dirty="0"/>
              <a:t>社</a:t>
            </a:r>
            <a:br>
              <a:rPr kumimoji="1" lang="en-US" altLang="ja-JP" sz="1200" b="1" dirty="0"/>
            </a:br>
            <a:r>
              <a:rPr kumimoji="1" lang="en-US" altLang="ja-JP" sz="1200" dirty="0"/>
              <a:t>(0.0%)</a:t>
            </a:r>
            <a:endParaRPr kumimoji="1" lang="ja-JP" altLang="en-US" sz="1050" dirty="0"/>
          </a:p>
        </p:txBody>
      </p:sp>
      <p:sp>
        <p:nvSpPr>
          <p:cNvPr id="136" name="正方形/長方形 135">
            <a:extLst>
              <a:ext uri="{FF2B5EF4-FFF2-40B4-BE49-F238E27FC236}">
                <a16:creationId xmlns:a16="http://schemas.microsoft.com/office/drawing/2014/main" id="{952BBBA7-AC91-487E-9B77-57F32921B899}"/>
              </a:ext>
            </a:extLst>
          </p:cNvPr>
          <p:cNvSpPr/>
          <p:nvPr/>
        </p:nvSpPr>
        <p:spPr>
          <a:xfrm>
            <a:off x="5287002" y="2068709"/>
            <a:ext cx="885186" cy="486852"/>
          </a:xfrm>
          <a:prstGeom prst="rect">
            <a:avLst/>
          </a:prstGeom>
          <a:noFill/>
          <a:extLst/>
        </p:spPr>
        <p:txBody>
          <a:bodyPr wrap="square" rtlCol="0" anchor="ctr">
            <a:noAutofit/>
          </a:bodyPr>
          <a:lstStyle/>
          <a:p>
            <a:pPr algn="ctr"/>
            <a:r>
              <a:rPr kumimoji="1" lang="en-US" altLang="ja-JP" sz="1200" b="1" dirty="0"/>
              <a:t>5</a:t>
            </a:r>
            <a:r>
              <a:rPr kumimoji="1" lang="ja-JP" altLang="en-US" sz="1200" b="1" dirty="0"/>
              <a:t>社</a:t>
            </a:r>
            <a:br>
              <a:rPr kumimoji="1" lang="en-US" altLang="ja-JP" sz="1200" b="1" dirty="0"/>
            </a:br>
            <a:r>
              <a:rPr kumimoji="1" lang="en-US" altLang="ja-JP" sz="1200" dirty="0"/>
              <a:t>(1.2%</a:t>
            </a:r>
            <a:r>
              <a:rPr kumimoji="1" lang="ja-JP" altLang="en-US" sz="1200" dirty="0"/>
              <a:t>）</a:t>
            </a:r>
            <a:endParaRPr kumimoji="1" lang="ja-JP" altLang="en-US" sz="1050" dirty="0"/>
          </a:p>
        </p:txBody>
      </p:sp>
      <p:sp>
        <p:nvSpPr>
          <p:cNvPr id="137" name="正方形/長方形 136">
            <a:extLst>
              <a:ext uri="{FF2B5EF4-FFF2-40B4-BE49-F238E27FC236}">
                <a16:creationId xmlns:a16="http://schemas.microsoft.com/office/drawing/2014/main" id="{A665706D-A64F-4C3B-BB7E-00E76BD6240A}"/>
              </a:ext>
            </a:extLst>
          </p:cNvPr>
          <p:cNvSpPr/>
          <p:nvPr/>
        </p:nvSpPr>
        <p:spPr>
          <a:xfrm>
            <a:off x="5287002" y="2629900"/>
            <a:ext cx="885187" cy="486852"/>
          </a:xfrm>
          <a:prstGeom prst="rect">
            <a:avLst/>
          </a:prstGeom>
          <a:noFill/>
          <a:extLst/>
        </p:spPr>
        <p:txBody>
          <a:bodyPr wrap="square" rtlCol="0" anchor="ctr">
            <a:noAutofit/>
          </a:bodyPr>
          <a:lstStyle/>
          <a:p>
            <a:pPr algn="ctr"/>
            <a:r>
              <a:rPr kumimoji="1" lang="en-US" altLang="ja-JP" sz="1200" b="1" dirty="0"/>
              <a:t>44</a:t>
            </a:r>
            <a:r>
              <a:rPr kumimoji="1" lang="ja-JP" altLang="en-US" sz="1200" b="1" dirty="0"/>
              <a:t>社</a:t>
            </a:r>
            <a:br>
              <a:rPr kumimoji="1" lang="en-US" altLang="ja-JP" sz="1200" b="1" dirty="0"/>
            </a:br>
            <a:r>
              <a:rPr kumimoji="1" lang="en-US" altLang="ja-JP" sz="1200" dirty="0"/>
              <a:t>(14.9%)</a:t>
            </a:r>
            <a:endParaRPr kumimoji="1" lang="ja-JP" altLang="en-US" sz="1050" dirty="0"/>
          </a:p>
        </p:txBody>
      </p:sp>
      <p:sp>
        <p:nvSpPr>
          <p:cNvPr id="138" name="正方形/長方形 137">
            <a:extLst>
              <a:ext uri="{FF2B5EF4-FFF2-40B4-BE49-F238E27FC236}">
                <a16:creationId xmlns:a16="http://schemas.microsoft.com/office/drawing/2014/main" id="{EEDC5358-6844-46E1-9969-60481A6CDB69}"/>
              </a:ext>
            </a:extLst>
          </p:cNvPr>
          <p:cNvSpPr/>
          <p:nvPr/>
        </p:nvSpPr>
        <p:spPr>
          <a:xfrm>
            <a:off x="5287002" y="3178068"/>
            <a:ext cx="885187" cy="486852"/>
          </a:xfrm>
          <a:prstGeom prst="rect">
            <a:avLst/>
          </a:prstGeom>
          <a:noFill/>
          <a:extLst/>
        </p:spPr>
        <p:txBody>
          <a:bodyPr wrap="square" rtlCol="0" anchor="ctr">
            <a:noAutofit/>
          </a:bodyPr>
          <a:lstStyle/>
          <a:p>
            <a:pPr algn="ctr"/>
            <a:r>
              <a:rPr kumimoji="1" lang="en-US" altLang="ja-JP" sz="1200" b="1" dirty="0"/>
              <a:t>15</a:t>
            </a:r>
            <a:r>
              <a:rPr kumimoji="1" lang="ja-JP" altLang="en-US" sz="1200" b="1" dirty="0"/>
              <a:t>社</a:t>
            </a:r>
            <a:br>
              <a:rPr kumimoji="1" lang="en-US" altLang="ja-JP" sz="1200" b="1" dirty="0"/>
            </a:br>
            <a:r>
              <a:rPr kumimoji="1" lang="en-US" altLang="ja-JP" sz="1200" dirty="0"/>
              <a:t>(19.5%)</a:t>
            </a:r>
            <a:endParaRPr kumimoji="1" lang="ja-JP" altLang="en-US" sz="1050" dirty="0"/>
          </a:p>
        </p:txBody>
      </p:sp>
      <p:sp>
        <p:nvSpPr>
          <p:cNvPr id="139" name="正方形/長方形 138">
            <a:extLst>
              <a:ext uri="{FF2B5EF4-FFF2-40B4-BE49-F238E27FC236}">
                <a16:creationId xmlns:a16="http://schemas.microsoft.com/office/drawing/2014/main" id="{D51008A5-8AB2-4A66-A182-6815A6ED0042}"/>
              </a:ext>
            </a:extLst>
          </p:cNvPr>
          <p:cNvSpPr/>
          <p:nvPr/>
        </p:nvSpPr>
        <p:spPr>
          <a:xfrm>
            <a:off x="5287002" y="4274404"/>
            <a:ext cx="885187" cy="486852"/>
          </a:xfrm>
          <a:prstGeom prst="rect">
            <a:avLst/>
          </a:prstGeom>
          <a:noFill/>
          <a:extLst/>
        </p:spPr>
        <p:txBody>
          <a:bodyPr wrap="square" rtlCol="0" anchor="ctr">
            <a:noAutofit/>
          </a:bodyPr>
          <a:lstStyle/>
          <a:p>
            <a:pPr algn="ctr"/>
            <a:r>
              <a:rPr kumimoji="1" lang="en-US" altLang="ja-JP" sz="1200" b="1" dirty="0"/>
              <a:t>31</a:t>
            </a:r>
            <a:r>
              <a:rPr kumimoji="1" lang="ja-JP" altLang="en-US" sz="1200" b="1" dirty="0"/>
              <a:t>社</a:t>
            </a:r>
            <a:br>
              <a:rPr kumimoji="1" lang="en-US" altLang="ja-JP" sz="1200" b="1" dirty="0"/>
            </a:br>
            <a:r>
              <a:rPr kumimoji="1" lang="en-US" altLang="ja-JP" sz="1200" dirty="0"/>
              <a:t>(8.1%)</a:t>
            </a:r>
            <a:endParaRPr kumimoji="1" lang="ja-JP" altLang="en-US" sz="1050" dirty="0"/>
          </a:p>
        </p:txBody>
      </p:sp>
      <p:sp>
        <p:nvSpPr>
          <p:cNvPr id="140" name="正方形/長方形 139">
            <a:extLst>
              <a:ext uri="{FF2B5EF4-FFF2-40B4-BE49-F238E27FC236}">
                <a16:creationId xmlns:a16="http://schemas.microsoft.com/office/drawing/2014/main" id="{F54BEF48-4D24-4F0E-85C6-B354BDD5C724}"/>
              </a:ext>
            </a:extLst>
          </p:cNvPr>
          <p:cNvSpPr/>
          <p:nvPr/>
        </p:nvSpPr>
        <p:spPr>
          <a:xfrm>
            <a:off x="5327238" y="4826123"/>
            <a:ext cx="804715" cy="486852"/>
          </a:xfrm>
          <a:prstGeom prst="rect">
            <a:avLst/>
          </a:prstGeom>
          <a:noFill/>
          <a:extLst/>
        </p:spPr>
        <p:txBody>
          <a:bodyPr wrap="square" rtlCol="0" anchor="ctr">
            <a:noAutofit/>
          </a:bodyPr>
          <a:lstStyle/>
          <a:p>
            <a:pPr algn="ctr"/>
            <a:r>
              <a:rPr kumimoji="1" lang="en-US" altLang="ja-JP" sz="1200" b="1" dirty="0"/>
              <a:t>0</a:t>
            </a:r>
            <a:r>
              <a:rPr kumimoji="1" lang="ja-JP" altLang="en-US" sz="1200" b="1" dirty="0"/>
              <a:t>社</a:t>
            </a:r>
            <a:br>
              <a:rPr kumimoji="1" lang="en-US" altLang="ja-JP" sz="1200" b="1" dirty="0"/>
            </a:br>
            <a:r>
              <a:rPr kumimoji="1" lang="en-US" altLang="ja-JP" sz="1200" dirty="0"/>
              <a:t>(0.0%)</a:t>
            </a:r>
            <a:endParaRPr kumimoji="1" lang="ja-JP" altLang="en-US" sz="1050" dirty="0"/>
          </a:p>
        </p:txBody>
      </p:sp>
      <p:sp>
        <p:nvSpPr>
          <p:cNvPr id="142" name="正方形/長方形 141">
            <a:extLst>
              <a:ext uri="{FF2B5EF4-FFF2-40B4-BE49-F238E27FC236}">
                <a16:creationId xmlns:a16="http://schemas.microsoft.com/office/drawing/2014/main" id="{FCF42378-E539-49A8-8B4F-6875BBC04314}"/>
              </a:ext>
            </a:extLst>
          </p:cNvPr>
          <p:cNvSpPr/>
          <p:nvPr/>
        </p:nvSpPr>
        <p:spPr>
          <a:xfrm>
            <a:off x="6214102" y="2068709"/>
            <a:ext cx="885186" cy="486852"/>
          </a:xfrm>
          <a:prstGeom prst="rect">
            <a:avLst/>
          </a:prstGeom>
          <a:noFill/>
          <a:extLst/>
        </p:spPr>
        <p:txBody>
          <a:bodyPr wrap="square" rtlCol="0" anchor="ctr">
            <a:noAutofit/>
          </a:bodyPr>
          <a:lstStyle/>
          <a:p>
            <a:pPr algn="ctr"/>
            <a:r>
              <a:rPr kumimoji="1" lang="en-US" altLang="ja-JP" sz="1200" b="1" dirty="0"/>
              <a:t>36</a:t>
            </a:r>
            <a:r>
              <a:rPr kumimoji="1" lang="ja-JP" altLang="en-US" sz="1200" b="1" dirty="0"/>
              <a:t>社</a:t>
            </a:r>
            <a:br>
              <a:rPr kumimoji="1" lang="en-US" altLang="ja-JP" sz="1200" b="1" dirty="0"/>
            </a:br>
            <a:r>
              <a:rPr kumimoji="1" lang="en-US" altLang="ja-JP" sz="1200" dirty="0"/>
              <a:t>(8.9%</a:t>
            </a:r>
            <a:r>
              <a:rPr kumimoji="1" lang="ja-JP" altLang="en-US" sz="1200" dirty="0"/>
              <a:t>）</a:t>
            </a:r>
            <a:endParaRPr kumimoji="1" lang="ja-JP" altLang="en-US" sz="1050" dirty="0"/>
          </a:p>
        </p:txBody>
      </p:sp>
      <p:sp>
        <p:nvSpPr>
          <p:cNvPr id="143" name="正方形/長方形 142">
            <a:extLst>
              <a:ext uri="{FF2B5EF4-FFF2-40B4-BE49-F238E27FC236}">
                <a16:creationId xmlns:a16="http://schemas.microsoft.com/office/drawing/2014/main" id="{88241971-C492-4DB0-B4A2-AD85A5C2B3EF}"/>
              </a:ext>
            </a:extLst>
          </p:cNvPr>
          <p:cNvSpPr/>
          <p:nvPr/>
        </p:nvSpPr>
        <p:spPr>
          <a:xfrm>
            <a:off x="6254338" y="2629900"/>
            <a:ext cx="804715" cy="486852"/>
          </a:xfrm>
          <a:prstGeom prst="rect">
            <a:avLst/>
          </a:prstGeom>
          <a:noFill/>
          <a:extLst/>
        </p:spPr>
        <p:txBody>
          <a:bodyPr wrap="square" rtlCol="0" anchor="ctr">
            <a:noAutofit/>
          </a:bodyPr>
          <a:lstStyle/>
          <a:p>
            <a:pPr algn="ctr"/>
            <a:r>
              <a:rPr kumimoji="1" lang="en-US" altLang="ja-JP" sz="1200" b="1" dirty="0"/>
              <a:t>7</a:t>
            </a:r>
            <a:r>
              <a:rPr kumimoji="1" lang="ja-JP" altLang="en-US" sz="1200" b="1" dirty="0"/>
              <a:t>社</a:t>
            </a:r>
            <a:br>
              <a:rPr kumimoji="1" lang="en-US" altLang="ja-JP" sz="1200" b="1" dirty="0"/>
            </a:br>
            <a:r>
              <a:rPr kumimoji="1" lang="en-US" altLang="ja-JP" sz="1200" dirty="0"/>
              <a:t>(2.4%)</a:t>
            </a:r>
            <a:endParaRPr kumimoji="1" lang="ja-JP" altLang="en-US" sz="1050" dirty="0"/>
          </a:p>
        </p:txBody>
      </p:sp>
      <p:sp>
        <p:nvSpPr>
          <p:cNvPr id="144" name="正方形/長方形 143">
            <a:extLst>
              <a:ext uri="{FF2B5EF4-FFF2-40B4-BE49-F238E27FC236}">
                <a16:creationId xmlns:a16="http://schemas.microsoft.com/office/drawing/2014/main" id="{8646A5FC-1301-485E-8E7C-86FFA815D0BB}"/>
              </a:ext>
            </a:extLst>
          </p:cNvPr>
          <p:cNvSpPr/>
          <p:nvPr/>
        </p:nvSpPr>
        <p:spPr>
          <a:xfrm>
            <a:off x="6254338" y="3178068"/>
            <a:ext cx="804715" cy="486852"/>
          </a:xfrm>
          <a:prstGeom prst="rect">
            <a:avLst/>
          </a:prstGeom>
          <a:noFill/>
          <a:extLst/>
        </p:spPr>
        <p:txBody>
          <a:bodyPr wrap="square" rtlCol="0" anchor="ctr">
            <a:noAutofit/>
          </a:bodyPr>
          <a:lstStyle/>
          <a:p>
            <a:pPr algn="ctr"/>
            <a:r>
              <a:rPr kumimoji="1" lang="en-US" altLang="ja-JP" sz="1200" b="1" dirty="0"/>
              <a:t>2</a:t>
            </a:r>
            <a:r>
              <a:rPr kumimoji="1" lang="ja-JP" altLang="en-US" sz="1200" b="1" dirty="0"/>
              <a:t>社</a:t>
            </a:r>
            <a:br>
              <a:rPr kumimoji="1" lang="en-US" altLang="ja-JP" sz="1200" b="1" dirty="0"/>
            </a:br>
            <a:r>
              <a:rPr kumimoji="1" lang="en-US" altLang="ja-JP" sz="1200" dirty="0"/>
              <a:t>(2.6%)</a:t>
            </a:r>
            <a:endParaRPr kumimoji="1" lang="ja-JP" altLang="en-US" sz="1050" dirty="0"/>
          </a:p>
        </p:txBody>
      </p:sp>
      <p:sp>
        <p:nvSpPr>
          <p:cNvPr id="145" name="正方形/長方形 144">
            <a:extLst>
              <a:ext uri="{FF2B5EF4-FFF2-40B4-BE49-F238E27FC236}">
                <a16:creationId xmlns:a16="http://schemas.microsoft.com/office/drawing/2014/main" id="{5F01FA79-B150-4A89-B4BB-5BE92700055D}"/>
              </a:ext>
            </a:extLst>
          </p:cNvPr>
          <p:cNvSpPr/>
          <p:nvPr/>
        </p:nvSpPr>
        <p:spPr>
          <a:xfrm>
            <a:off x="6214102" y="4274404"/>
            <a:ext cx="885187" cy="486852"/>
          </a:xfrm>
          <a:prstGeom prst="rect">
            <a:avLst/>
          </a:prstGeom>
          <a:solidFill>
            <a:schemeClr val="accent6">
              <a:lumMod val="20000"/>
              <a:lumOff val="80000"/>
            </a:schemeClr>
          </a:solidFill>
          <a:ln w="38100">
            <a:noFill/>
          </a:ln>
          <a:extLst/>
        </p:spPr>
        <p:txBody>
          <a:bodyPr wrap="square" rtlCol="0" anchor="ctr">
            <a:noAutofit/>
          </a:bodyPr>
          <a:lstStyle/>
          <a:p>
            <a:pPr algn="ctr"/>
            <a:r>
              <a:rPr kumimoji="1" lang="en-US" altLang="ja-JP" sz="1200" b="1" dirty="0"/>
              <a:t>154</a:t>
            </a:r>
            <a:r>
              <a:rPr kumimoji="1" lang="ja-JP" altLang="en-US" sz="1200" b="1" dirty="0"/>
              <a:t>社</a:t>
            </a:r>
            <a:br>
              <a:rPr kumimoji="1" lang="en-US" altLang="ja-JP" sz="1200" b="1" dirty="0"/>
            </a:br>
            <a:r>
              <a:rPr kumimoji="1" lang="en-US" altLang="ja-JP" sz="1200" dirty="0"/>
              <a:t>(40.3%)</a:t>
            </a:r>
            <a:endParaRPr kumimoji="1" lang="ja-JP" altLang="en-US" sz="1050" dirty="0"/>
          </a:p>
        </p:txBody>
      </p:sp>
      <p:sp>
        <p:nvSpPr>
          <p:cNvPr id="146" name="正方形/長方形 145">
            <a:extLst>
              <a:ext uri="{FF2B5EF4-FFF2-40B4-BE49-F238E27FC236}">
                <a16:creationId xmlns:a16="http://schemas.microsoft.com/office/drawing/2014/main" id="{612275BC-71AB-4C7B-AF7E-9D967A62C5CA}"/>
              </a:ext>
            </a:extLst>
          </p:cNvPr>
          <p:cNvSpPr/>
          <p:nvPr/>
        </p:nvSpPr>
        <p:spPr>
          <a:xfrm>
            <a:off x="6214102" y="4826123"/>
            <a:ext cx="885187" cy="486852"/>
          </a:xfrm>
          <a:prstGeom prst="rect">
            <a:avLst/>
          </a:prstGeom>
          <a:noFill/>
          <a:ln w="38100">
            <a:solidFill>
              <a:srgbClr val="FF0000"/>
            </a:solidFill>
          </a:ln>
          <a:extLst/>
        </p:spPr>
        <p:txBody>
          <a:bodyPr wrap="square" rtlCol="0" anchor="ctr">
            <a:noAutofit/>
          </a:bodyPr>
          <a:lstStyle/>
          <a:p>
            <a:pPr algn="ctr"/>
            <a:r>
              <a:rPr kumimoji="1" lang="en-US" altLang="ja-JP" sz="1200" b="1" dirty="0"/>
              <a:t>30</a:t>
            </a:r>
            <a:r>
              <a:rPr kumimoji="1" lang="ja-JP" altLang="en-US" sz="1200" b="1" dirty="0"/>
              <a:t>社</a:t>
            </a:r>
            <a:br>
              <a:rPr kumimoji="1" lang="en-US" altLang="ja-JP" sz="1200" b="1" dirty="0"/>
            </a:br>
            <a:r>
              <a:rPr kumimoji="1" lang="en-US" altLang="ja-JP" sz="1200" dirty="0"/>
              <a:t>(20.7%)</a:t>
            </a:r>
            <a:endParaRPr kumimoji="1" lang="ja-JP" altLang="en-US" sz="1050" dirty="0"/>
          </a:p>
        </p:txBody>
      </p:sp>
      <p:sp>
        <p:nvSpPr>
          <p:cNvPr id="148" name="正方形/長方形 147">
            <a:extLst>
              <a:ext uri="{FF2B5EF4-FFF2-40B4-BE49-F238E27FC236}">
                <a16:creationId xmlns:a16="http://schemas.microsoft.com/office/drawing/2014/main" id="{7DF273DC-4AB9-4535-9A5F-0B9F97221B58}"/>
              </a:ext>
            </a:extLst>
          </p:cNvPr>
          <p:cNvSpPr/>
          <p:nvPr/>
        </p:nvSpPr>
        <p:spPr>
          <a:xfrm>
            <a:off x="7102629" y="2068709"/>
            <a:ext cx="973705" cy="486852"/>
          </a:xfrm>
          <a:prstGeom prst="rect">
            <a:avLst/>
          </a:prstGeom>
          <a:noFill/>
          <a:extLst/>
        </p:spPr>
        <p:txBody>
          <a:bodyPr wrap="square" rtlCol="0" anchor="ctr">
            <a:noAutofit/>
          </a:bodyPr>
          <a:lstStyle/>
          <a:p>
            <a:pPr algn="ctr"/>
            <a:r>
              <a:rPr kumimoji="1" lang="en-US" altLang="ja-JP" sz="1200" b="1" dirty="0"/>
              <a:t>41</a:t>
            </a:r>
            <a:r>
              <a:rPr kumimoji="1" lang="ja-JP" altLang="en-US" sz="1200" b="1" dirty="0"/>
              <a:t>社</a:t>
            </a:r>
            <a:br>
              <a:rPr kumimoji="1" lang="en-US" altLang="ja-JP" sz="1200" b="1" dirty="0"/>
            </a:br>
            <a:r>
              <a:rPr kumimoji="1" lang="en-US" altLang="ja-JP" sz="1200" dirty="0"/>
              <a:t>(10.2%</a:t>
            </a:r>
            <a:r>
              <a:rPr kumimoji="1" lang="ja-JP" altLang="en-US" sz="1200" dirty="0"/>
              <a:t>）</a:t>
            </a:r>
            <a:endParaRPr kumimoji="1" lang="ja-JP" altLang="en-US" sz="1050" dirty="0"/>
          </a:p>
        </p:txBody>
      </p:sp>
      <p:sp>
        <p:nvSpPr>
          <p:cNvPr id="149" name="正方形/長方形 148">
            <a:extLst>
              <a:ext uri="{FF2B5EF4-FFF2-40B4-BE49-F238E27FC236}">
                <a16:creationId xmlns:a16="http://schemas.microsoft.com/office/drawing/2014/main" id="{ACEC269A-5315-4B96-8A97-B7033FC6B104}"/>
              </a:ext>
            </a:extLst>
          </p:cNvPr>
          <p:cNvSpPr/>
          <p:nvPr/>
        </p:nvSpPr>
        <p:spPr>
          <a:xfrm>
            <a:off x="7187124" y="2629900"/>
            <a:ext cx="804715" cy="486852"/>
          </a:xfrm>
          <a:prstGeom prst="rect">
            <a:avLst/>
          </a:prstGeom>
          <a:noFill/>
          <a:extLst/>
        </p:spPr>
        <p:txBody>
          <a:bodyPr wrap="square" rtlCol="0" anchor="ctr">
            <a:noAutofit/>
          </a:bodyPr>
          <a:lstStyle/>
          <a:p>
            <a:pPr algn="ctr"/>
            <a:r>
              <a:rPr kumimoji="1" lang="en-US" altLang="ja-JP" sz="1200" b="1" dirty="0"/>
              <a:t>5</a:t>
            </a:r>
            <a:r>
              <a:rPr kumimoji="1" lang="ja-JP" altLang="en-US" sz="1200" b="1" dirty="0"/>
              <a:t>社</a:t>
            </a:r>
            <a:br>
              <a:rPr kumimoji="1" lang="en-US" altLang="ja-JP" sz="1200" b="1" dirty="0"/>
            </a:br>
            <a:r>
              <a:rPr kumimoji="1" lang="en-US" altLang="ja-JP" sz="1200" dirty="0"/>
              <a:t>(1.7%)</a:t>
            </a:r>
            <a:endParaRPr kumimoji="1" lang="ja-JP" altLang="en-US" sz="1050" dirty="0"/>
          </a:p>
        </p:txBody>
      </p:sp>
      <p:sp>
        <p:nvSpPr>
          <p:cNvPr id="150" name="正方形/長方形 149">
            <a:extLst>
              <a:ext uri="{FF2B5EF4-FFF2-40B4-BE49-F238E27FC236}">
                <a16:creationId xmlns:a16="http://schemas.microsoft.com/office/drawing/2014/main" id="{F229730B-6430-4C8C-A8E3-C0FDC3BA0C06}"/>
              </a:ext>
            </a:extLst>
          </p:cNvPr>
          <p:cNvSpPr/>
          <p:nvPr/>
        </p:nvSpPr>
        <p:spPr>
          <a:xfrm>
            <a:off x="7187124" y="3178068"/>
            <a:ext cx="804715" cy="486852"/>
          </a:xfrm>
          <a:prstGeom prst="rect">
            <a:avLst/>
          </a:prstGeom>
          <a:noFill/>
          <a:extLst/>
        </p:spPr>
        <p:txBody>
          <a:bodyPr wrap="square" rtlCol="0" anchor="ctr">
            <a:noAutofit/>
          </a:bodyPr>
          <a:lstStyle/>
          <a:p>
            <a:pPr algn="ctr"/>
            <a:r>
              <a:rPr kumimoji="1" lang="en-US" altLang="ja-JP" sz="1200" b="1" dirty="0"/>
              <a:t>1</a:t>
            </a:r>
            <a:r>
              <a:rPr kumimoji="1" lang="ja-JP" altLang="en-US" sz="1200" b="1" dirty="0"/>
              <a:t>社</a:t>
            </a:r>
            <a:br>
              <a:rPr kumimoji="1" lang="en-US" altLang="ja-JP" sz="1200" b="1" dirty="0"/>
            </a:br>
            <a:r>
              <a:rPr kumimoji="1" lang="en-US" altLang="ja-JP" sz="1200" dirty="0"/>
              <a:t>(1.3%)</a:t>
            </a:r>
            <a:endParaRPr kumimoji="1" lang="ja-JP" altLang="en-US" sz="1050" dirty="0"/>
          </a:p>
        </p:txBody>
      </p:sp>
      <p:sp>
        <p:nvSpPr>
          <p:cNvPr id="151" name="正方形/長方形 150">
            <a:extLst>
              <a:ext uri="{FF2B5EF4-FFF2-40B4-BE49-F238E27FC236}">
                <a16:creationId xmlns:a16="http://schemas.microsoft.com/office/drawing/2014/main" id="{D885549B-7BA7-4609-9539-6F984EEB3960}"/>
              </a:ext>
            </a:extLst>
          </p:cNvPr>
          <p:cNvSpPr/>
          <p:nvPr/>
        </p:nvSpPr>
        <p:spPr>
          <a:xfrm>
            <a:off x="7146888" y="4274404"/>
            <a:ext cx="885187" cy="486852"/>
          </a:xfrm>
          <a:prstGeom prst="rect">
            <a:avLst/>
          </a:prstGeom>
          <a:noFill/>
          <a:ln w="38100">
            <a:noFill/>
          </a:ln>
          <a:extLst/>
        </p:spPr>
        <p:txBody>
          <a:bodyPr wrap="square" rtlCol="0" anchor="ctr">
            <a:noAutofit/>
          </a:bodyPr>
          <a:lstStyle/>
          <a:p>
            <a:pPr algn="ctr"/>
            <a:r>
              <a:rPr kumimoji="1" lang="en-US" altLang="ja-JP" sz="1200" b="1" dirty="0"/>
              <a:t>75</a:t>
            </a:r>
            <a:r>
              <a:rPr kumimoji="1" lang="ja-JP" altLang="en-US" sz="1200" b="1" dirty="0"/>
              <a:t>社</a:t>
            </a:r>
            <a:br>
              <a:rPr kumimoji="1" lang="en-US" altLang="ja-JP" sz="1200" b="1" dirty="0"/>
            </a:br>
            <a:r>
              <a:rPr kumimoji="1" lang="en-US" altLang="ja-JP" sz="1200" dirty="0"/>
              <a:t>(19.6%)</a:t>
            </a:r>
            <a:endParaRPr kumimoji="1" lang="ja-JP" altLang="en-US" sz="1050" dirty="0"/>
          </a:p>
        </p:txBody>
      </p:sp>
      <p:sp>
        <p:nvSpPr>
          <p:cNvPr id="152" name="正方形/長方形 151">
            <a:extLst>
              <a:ext uri="{FF2B5EF4-FFF2-40B4-BE49-F238E27FC236}">
                <a16:creationId xmlns:a16="http://schemas.microsoft.com/office/drawing/2014/main" id="{CE344D6B-5948-4F5A-A6D7-4A65738A44D6}"/>
              </a:ext>
            </a:extLst>
          </p:cNvPr>
          <p:cNvSpPr/>
          <p:nvPr/>
        </p:nvSpPr>
        <p:spPr>
          <a:xfrm>
            <a:off x="7146888" y="4826123"/>
            <a:ext cx="885187" cy="486852"/>
          </a:xfrm>
          <a:prstGeom prst="rect">
            <a:avLst/>
          </a:prstGeom>
          <a:solidFill>
            <a:schemeClr val="accent6">
              <a:lumMod val="20000"/>
              <a:lumOff val="80000"/>
            </a:schemeClr>
          </a:solidFill>
          <a:ln w="38100">
            <a:noFill/>
          </a:ln>
          <a:extLst/>
        </p:spPr>
        <p:txBody>
          <a:bodyPr wrap="square" rtlCol="0" anchor="ctr">
            <a:noAutofit/>
          </a:bodyPr>
          <a:lstStyle/>
          <a:p>
            <a:pPr algn="ctr"/>
            <a:r>
              <a:rPr kumimoji="1" lang="en-US" altLang="ja-JP" sz="1200" b="1" dirty="0"/>
              <a:t>59</a:t>
            </a:r>
            <a:r>
              <a:rPr kumimoji="1" lang="ja-JP" altLang="en-US" sz="1200" b="1" dirty="0"/>
              <a:t>社</a:t>
            </a:r>
            <a:br>
              <a:rPr kumimoji="1" lang="en-US" altLang="ja-JP" sz="1200" b="1" dirty="0"/>
            </a:br>
            <a:r>
              <a:rPr kumimoji="1" lang="en-US" altLang="ja-JP" sz="1200" dirty="0"/>
              <a:t>(40.7%)</a:t>
            </a:r>
            <a:endParaRPr kumimoji="1" lang="ja-JP" altLang="en-US" sz="1050" dirty="0"/>
          </a:p>
        </p:txBody>
      </p:sp>
      <p:sp>
        <p:nvSpPr>
          <p:cNvPr id="154" name="正方形/長方形 153">
            <a:extLst>
              <a:ext uri="{FF2B5EF4-FFF2-40B4-BE49-F238E27FC236}">
                <a16:creationId xmlns:a16="http://schemas.microsoft.com/office/drawing/2014/main" id="{986C73AC-1C64-4811-A55A-CB94264386B6}"/>
              </a:ext>
            </a:extLst>
          </p:cNvPr>
          <p:cNvSpPr/>
          <p:nvPr/>
        </p:nvSpPr>
        <p:spPr>
          <a:xfrm>
            <a:off x="2457234" y="2077587"/>
            <a:ext cx="929447" cy="486852"/>
          </a:xfrm>
          <a:prstGeom prst="rect">
            <a:avLst/>
          </a:prstGeom>
          <a:solidFill>
            <a:schemeClr val="accent6">
              <a:lumMod val="20000"/>
              <a:lumOff val="80000"/>
            </a:schemeClr>
          </a:solidFill>
          <a:ln w="38100">
            <a:noFill/>
          </a:ln>
          <a:extLst/>
        </p:spPr>
        <p:txBody>
          <a:bodyPr wrap="square" rtlCol="0" anchor="ctr">
            <a:noAutofit/>
          </a:bodyPr>
          <a:lstStyle/>
          <a:p>
            <a:pPr algn="ctr"/>
            <a:r>
              <a:rPr kumimoji="1" lang="en-US" altLang="ja-JP" sz="1200" b="1" dirty="0"/>
              <a:t>286</a:t>
            </a:r>
            <a:r>
              <a:rPr kumimoji="1" lang="ja-JP" altLang="en-US" sz="1200" b="1" dirty="0"/>
              <a:t>社</a:t>
            </a:r>
            <a:br>
              <a:rPr kumimoji="1" lang="en-US" altLang="ja-JP" sz="1200" b="1" dirty="0"/>
            </a:br>
            <a:r>
              <a:rPr kumimoji="1" lang="en-US" altLang="ja-JP" sz="1200" dirty="0"/>
              <a:t>(71.0%</a:t>
            </a:r>
            <a:r>
              <a:rPr kumimoji="1" lang="ja-JP" altLang="en-US" sz="1200" dirty="0"/>
              <a:t>）</a:t>
            </a:r>
            <a:endParaRPr kumimoji="1" lang="ja-JP" altLang="en-US" sz="1050" dirty="0"/>
          </a:p>
        </p:txBody>
      </p:sp>
      <p:sp>
        <p:nvSpPr>
          <p:cNvPr id="155" name="正方形/長方形 154">
            <a:extLst>
              <a:ext uri="{FF2B5EF4-FFF2-40B4-BE49-F238E27FC236}">
                <a16:creationId xmlns:a16="http://schemas.microsoft.com/office/drawing/2014/main" id="{60501D78-C245-47C9-9C09-F30E31F6415B}"/>
              </a:ext>
            </a:extLst>
          </p:cNvPr>
          <p:cNvSpPr/>
          <p:nvPr/>
        </p:nvSpPr>
        <p:spPr>
          <a:xfrm>
            <a:off x="2457234" y="2629900"/>
            <a:ext cx="929447" cy="486852"/>
          </a:xfrm>
          <a:prstGeom prst="rect">
            <a:avLst/>
          </a:prstGeom>
          <a:noFill/>
          <a:ln w="38100">
            <a:solidFill>
              <a:srgbClr val="FF0000"/>
            </a:solidFill>
          </a:ln>
          <a:extLst/>
        </p:spPr>
        <p:txBody>
          <a:bodyPr wrap="square" rtlCol="0" anchor="ctr">
            <a:noAutofit/>
          </a:bodyPr>
          <a:lstStyle/>
          <a:p>
            <a:pPr algn="ctr"/>
            <a:r>
              <a:rPr kumimoji="1" lang="en-US" altLang="ja-JP" sz="1200" b="1" dirty="0"/>
              <a:t>75</a:t>
            </a:r>
            <a:r>
              <a:rPr kumimoji="1" lang="ja-JP" altLang="en-US" sz="1200" b="1" dirty="0"/>
              <a:t>社</a:t>
            </a:r>
            <a:br>
              <a:rPr kumimoji="1" lang="en-US" altLang="ja-JP" sz="1200" b="1" dirty="0"/>
            </a:br>
            <a:r>
              <a:rPr kumimoji="1" lang="en-US" altLang="ja-JP" sz="1200" dirty="0"/>
              <a:t>(25.4%)</a:t>
            </a:r>
            <a:endParaRPr kumimoji="1" lang="ja-JP" altLang="en-US" sz="1050" dirty="0"/>
          </a:p>
        </p:txBody>
      </p:sp>
      <p:sp>
        <p:nvSpPr>
          <p:cNvPr id="156" name="正方形/長方形 155">
            <a:extLst>
              <a:ext uri="{FF2B5EF4-FFF2-40B4-BE49-F238E27FC236}">
                <a16:creationId xmlns:a16="http://schemas.microsoft.com/office/drawing/2014/main" id="{1978D24D-D4FF-435C-ADC5-6422F4A000B7}"/>
              </a:ext>
            </a:extLst>
          </p:cNvPr>
          <p:cNvSpPr/>
          <p:nvPr/>
        </p:nvSpPr>
        <p:spPr>
          <a:xfrm>
            <a:off x="2501494" y="3178068"/>
            <a:ext cx="885187" cy="486852"/>
          </a:xfrm>
          <a:prstGeom prst="rect">
            <a:avLst/>
          </a:prstGeom>
          <a:noFill/>
          <a:extLst/>
        </p:spPr>
        <p:txBody>
          <a:bodyPr wrap="square" rtlCol="0" anchor="ctr">
            <a:noAutofit/>
          </a:bodyPr>
          <a:lstStyle/>
          <a:p>
            <a:pPr algn="ctr"/>
            <a:r>
              <a:rPr kumimoji="1" lang="en-US" altLang="ja-JP" sz="1200" b="1" dirty="0"/>
              <a:t>14</a:t>
            </a:r>
            <a:r>
              <a:rPr kumimoji="1" lang="ja-JP" altLang="en-US" sz="1200" b="1" dirty="0"/>
              <a:t>社</a:t>
            </a:r>
            <a:br>
              <a:rPr kumimoji="1" lang="en-US" altLang="ja-JP" sz="1200" b="1" dirty="0"/>
            </a:br>
            <a:r>
              <a:rPr kumimoji="1" lang="en-US" altLang="ja-JP" sz="1200" dirty="0"/>
              <a:t>(18.2%)</a:t>
            </a:r>
            <a:endParaRPr kumimoji="1" lang="ja-JP" altLang="en-US" sz="1050" dirty="0"/>
          </a:p>
        </p:txBody>
      </p:sp>
      <p:sp>
        <p:nvSpPr>
          <p:cNvPr id="157" name="正方形/長方形 156">
            <a:extLst>
              <a:ext uri="{FF2B5EF4-FFF2-40B4-BE49-F238E27FC236}">
                <a16:creationId xmlns:a16="http://schemas.microsoft.com/office/drawing/2014/main" id="{88215F85-0B6F-4D13-AB09-967C1658C69E}"/>
              </a:ext>
            </a:extLst>
          </p:cNvPr>
          <p:cNvSpPr/>
          <p:nvPr/>
        </p:nvSpPr>
        <p:spPr>
          <a:xfrm>
            <a:off x="2437524" y="4274404"/>
            <a:ext cx="949158" cy="486852"/>
          </a:xfrm>
          <a:prstGeom prst="rect">
            <a:avLst/>
          </a:prstGeom>
          <a:noFill/>
          <a:ln w="38100">
            <a:solidFill>
              <a:srgbClr val="FF0000"/>
            </a:solidFill>
          </a:ln>
          <a:extLst/>
        </p:spPr>
        <p:txBody>
          <a:bodyPr wrap="square" rtlCol="0" anchor="ctr">
            <a:noAutofit/>
          </a:bodyPr>
          <a:lstStyle/>
          <a:p>
            <a:pPr algn="ctr"/>
            <a:r>
              <a:rPr kumimoji="1" lang="en-US" altLang="ja-JP" sz="1200" b="1" dirty="0"/>
              <a:t>109</a:t>
            </a:r>
            <a:r>
              <a:rPr kumimoji="1" lang="ja-JP" altLang="en-US" sz="1200" b="1" dirty="0"/>
              <a:t>社</a:t>
            </a:r>
            <a:br>
              <a:rPr kumimoji="1" lang="en-US" altLang="ja-JP" sz="1200" b="1" dirty="0"/>
            </a:br>
            <a:r>
              <a:rPr kumimoji="1" lang="en-US" altLang="ja-JP" sz="1200" dirty="0"/>
              <a:t>(28.5%)</a:t>
            </a:r>
            <a:endParaRPr kumimoji="1" lang="ja-JP" altLang="en-US" sz="1050" dirty="0"/>
          </a:p>
        </p:txBody>
      </p:sp>
      <p:sp>
        <p:nvSpPr>
          <p:cNvPr id="158" name="正方形/長方形 157">
            <a:extLst>
              <a:ext uri="{FF2B5EF4-FFF2-40B4-BE49-F238E27FC236}">
                <a16:creationId xmlns:a16="http://schemas.microsoft.com/office/drawing/2014/main" id="{A468F74F-3E3D-48E8-9347-46808E8B1080}"/>
              </a:ext>
            </a:extLst>
          </p:cNvPr>
          <p:cNvSpPr/>
          <p:nvPr/>
        </p:nvSpPr>
        <p:spPr>
          <a:xfrm>
            <a:off x="2457234" y="4814091"/>
            <a:ext cx="929447" cy="486852"/>
          </a:xfrm>
          <a:prstGeom prst="rect">
            <a:avLst/>
          </a:prstGeom>
          <a:noFill/>
          <a:ln w="38100">
            <a:solidFill>
              <a:srgbClr val="FF0000"/>
            </a:solidFill>
          </a:ln>
          <a:extLst/>
        </p:spPr>
        <p:txBody>
          <a:bodyPr wrap="square" rtlCol="0" anchor="ctr">
            <a:noAutofit/>
          </a:bodyPr>
          <a:lstStyle/>
          <a:p>
            <a:pPr algn="ctr"/>
            <a:r>
              <a:rPr kumimoji="1" lang="en-US" altLang="ja-JP" sz="1200" b="1" dirty="0"/>
              <a:t>53</a:t>
            </a:r>
            <a:r>
              <a:rPr kumimoji="1" lang="ja-JP" altLang="en-US" sz="1200" b="1" dirty="0"/>
              <a:t>社</a:t>
            </a:r>
            <a:br>
              <a:rPr kumimoji="1" lang="en-US" altLang="ja-JP" sz="1200" b="1" dirty="0"/>
            </a:br>
            <a:r>
              <a:rPr kumimoji="1" lang="en-US" altLang="ja-JP" sz="1200" dirty="0"/>
              <a:t>(36.6%)</a:t>
            </a:r>
            <a:endParaRPr kumimoji="1" lang="ja-JP" altLang="en-US" sz="1050" dirty="0"/>
          </a:p>
        </p:txBody>
      </p:sp>
      <p:sp>
        <p:nvSpPr>
          <p:cNvPr id="160" name="正方形/長方形 159">
            <a:extLst>
              <a:ext uri="{FF2B5EF4-FFF2-40B4-BE49-F238E27FC236}">
                <a16:creationId xmlns:a16="http://schemas.microsoft.com/office/drawing/2014/main" id="{8181848B-6ED6-4C9D-A96C-A2EE7B187C21}"/>
              </a:ext>
            </a:extLst>
          </p:cNvPr>
          <p:cNvSpPr/>
          <p:nvPr/>
        </p:nvSpPr>
        <p:spPr>
          <a:xfrm>
            <a:off x="2443386" y="1352334"/>
            <a:ext cx="933459" cy="647315"/>
          </a:xfrm>
          <a:prstGeom prst="rect">
            <a:avLst/>
          </a:prstGeom>
          <a:solidFill>
            <a:srgbClr val="FFCCFF"/>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08000" tIns="72000" rIns="108000" bIns="72000" rtlCol="0" anchor="t"/>
          <a:lstStyle/>
          <a:p>
            <a:r>
              <a:rPr kumimoji="1" lang="ja-JP" altLang="en-US" sz="1200" b="1" dirty="0">
                <a:solidFill>
                  <a:schemeClr val="tx1"/>
                </a:solidFill>
              </a:rPr>
              <a:t>①</a:t>
            </a:r>
            <a:endParaRPr kumimoji="1" lang="en-US" altLang="ja-JP" sz="1200" b="1" dirty="0">
              <a:solidFill>
                <a:schemeClr val="tx1"/>
              </a:solidFill>
            </a:endParaRPr>
          </a:p>
          <a:p>
            <a:r>
              <a:rPr kumimoji="1" lang="ja-JP" altLang="en-US" sz="1200" b="1" dirty="0">
                <a:solidFill>
                  <a:schemeClr val="tx1"/>
                </a:solidFill>
              </a:rPr>
              <a:t>効率的成長</a:t>
            </a:r>
            <a:endParaRPr kumimoji="1" lang="en-US" altLang="ja-JP" sz="1200" b="1" dirty="0">
              <a:solidFill>
                <a:schemeClr val="tx1"/>
              </a:solidFill>
            </a:endParaRPr>
          </a:p>
        </p:txBody>
      </p:sp>
      <p:sp>
        <p:nvSpPr>
          <p:cNvPr id="161" name="正方形/長方形 160">
            <a:extLst>
              <a:ext uri="{FF2B5EF4-FFF2-40B4-BE49-F238E27FC236}">
                <a16:creationId xmlns:a16="http://schemas.microsoft.com/office/drawing/2014/main" id="{907AC549-7D19-4CD6-A84D-18139D35ED45}"/>
              </a:ext>
            </a:extLst>
          </p:cNvPr>
          <p:cNvSpPr/>
          <p:nvPr/>
        </p:nvSpPr>
        <p:spPr>
          <a:xfrm>
            <a:off x="3442638" y="1352334"/>
            <a:ext cx="865515" cy="647315"/>
          </a:xfrm>
          <a:prstGeom prst="rect">
            <a:avLst/>
          </a:prstGeom>
          <a:solidFill>
            <a:srgbClr val="FFCCFF"/>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08000" tIns="72000" rIns="108000" bIns="72000" rtlCol="0" anchor="t"/>
          <a:lstStyle/>
          <a:p>
            <a:r>
              <a:rPr kumimoji="1" lang="ja-JP" altLang="en-US" sz="1200" b="1" dirty="0">
                <a:solidFill>
                  <a:schemeClr val="tx1"/>
                </a:solidFill>
              </a:rPr>
              <a:t>②</a:t>
            </a:r>
            <a:endParaRPr kumimoji="1" lang="en-US" altLang="ja-JP" sz="1200" b="1" dirty="0">
              <a:solidFill>
                <a:schemeClr val="tx1"/>
              </a:solidFill>
            </a:endParaRPr>
          </a:p>
          <a:p>
            <a:r>
              <a:rPr kumimoji="1" lang="ja-JP" altLang="en-US" sz="1200" b="1" dirty="0">
                <a:solidFill>
                  <a:schemeClr val="tx1"/>
                </a:solidFill>
              </a:rPr>
              <a:t>効率化</a:t>
            </a:r>
          </a:p>
        </p:txBody>
      </p:sp>
      <p:sp>
        <p:nvSpPr>
          <p:cNvPr id="162" name="正方形/長方形 161">
            <a:extLst>
              <a:ext uri="{FF2B5EF4-FFF2-40B4-BE49-F238E27FC236}">
                <a16:creationId xmlns:a16="http://schemas.microsoft.com/office/drawing/2014/main" id="{6B74501E-EB4E-496F-8DD0-D8996358344D}"/>
              </a:ext>
            </a:extLst>
          </p:cNvPr>
          <p:cNvSpPr/>
          <p:nvPr/>
        </p:nvSpPr>
        <p:spPr>
          <a:xfrm>
            <a:off x="4369738" y="1352334"/>
            <a:ext cx="865515" cy="647315"/>
          </a:xfrm>
          <a:prstGeom prst="rect">
            <a:avLst/>
          </a:prstGeom>
          <a:solidFill>
            <a:srgbClr val="FFCCFF"/>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08000" tIns="72000" rIns="108000" bIns="72000" rtlCol="0" anchor="t"/>
          <a:lstStyle/>
          <a:p>
            <a:r>
              <a:rPr kumimoji="1" lang="ja-JP" altLang="en-US" sz="1200" b="1">
                <a:solidFill>
                  <a:schemeClr val="tx1"/>
                </a:solidFill>
              </a:rPr>
              <a:t>③</a:t>
            </a:r>
            <a:endParaRPr kumimoji="1" lang="en-US" altLang="ja-JP" sz="1200" b="1" dirty="0">
              <a:solidFill>
                <a:schemeClr val="tx1"/>
              </a:solidFill>
            </a:endParaRPr>
          </a:p>
          <a:p>
            <a:r>
              <a:rPr kumimoji="1" lang="ja-JP" altLang="en-US" sz="1200" b="1" dirty="0">
                <a:solidFill>
                  <a:schemeClr val="tx1"/>
                </a:solidFill>
              </a:rPr>
              <a:t>縮小</a:t>
            </a:r>
          </a:p>
        </p:txBody>
      </p:sp>
      <p:sp>
        <p:nvSpPr>
          <p:cNvPr id="163" name="正方形/長方形 162">
            <a:extLst>
              <a:ext uri="{FF2B5EF4-FFF2-40B4-BE49-F238E27FC236}">
                <a16:creationId xmlns:a16="http://schemas.microsoft.com/office/drawing/2014/main" id="{B392F644-4898-4159-8C57-B268031D28AA}"/>
              </a:ext>
            </a:extLst>
          </p:cNvPr>
          <p:cNvSpPr/>
          <p:nvPr/>
        </p:nvSpPr>
        <p:spPr>
          <a:xfrm>
            <a:off x="5296838" y="1352334"/>
            <a:ext cx="865515" cy="647315"/>
          </a:xfrm>
          <a:prstGeom prst="rect">
            <a:avLst/>
          </a:prstGeom>
          <a:solidFill>
            <a:schemeClr val="bg2"/>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08000" tIns="72000" rIns="108000" bIns="72000" rtlCol="0" anchor="t"/>
          <a:lstStyle/>
          <a:p>
            <a:r>
              <a:rPr kumimoji="1" lang="ja-JP" altLang="en-US" sz="1200" b="1" dirty="0">
                <a:solidFill>
                  <a:schemeClr val="tx1"/>
                </a:solidFill>
              </a:rPr>
              <a:t>④</a:t>
            </a:r>
            <a:endParaRPr kumimoji="1" lang="en-US" altLang="ja-JP" sz="1200" b="1" dirty="0">
              <a:solidFill>
                <a:schemeClr val="tx1"/>
              </a:solidFill>
            </a:endParaRPr>
          </a:p>
          <a:p>
            <a:r>
              <a:rPr kumimoji="1" lang="ja-JP" altLang="en-US" sz="1200" b="1" dirty="0">
                <a:solidFill>
                  <a:schemeClr val="tx1"/>
                </a:solidFill>
              </a:rPr>
              <a:t>衰退</a:t>
            </a:r>
          </a:p>
        </p:txBody>
      </p:sp>
      <p:sp>
        <p:nvSpPr>
          <p:cNvPr id="164" name="正方形/長方形 163">
            <a:extLst>
              <a:ext uri="{FF2B5EF4-FFF2-40B4-BE49-F238E27FC236}">
                <a16:creationId xmlns:a16="http://schemas.microsoft.com/office/drawing/2014/main" id="{F65944EA-E7A5-4DDB-9484-BE4234586916}"/>
              </a:ext>
            </a:extLst>
          </p:cNvPr>
          <p:cNvSpPr/>
          <p:nvPr/>
        </p:nvSpPr>
        <p:spPr>
          <a:xfrm>
            <a:off x="6223938" y="1352334"/>
            <a:ext cx="865515" cy="647315"/>
          </a:xfrm>
          <a:prstGeom prst="rect">
            <a:avLst/>
          </a:prstGeom>
          <a:solidFill>
            <a:schemeClr val="bg2"/>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08000" tIns="72000" rIns="108000" bIns="72000" rtlCol="0" anchor="t"/>
          <a:lstStyle/>
          <a:p>
            <a:r>
              <a:rPr kumimoji="1" lang="ja-JP" altLang="en-US" sz="1200" b="1" dirty="0">
                <a:solidFill>
                  <a:schemeClr val="tx1"/>
                </a:solidFill>
              </a:rPr>
              <a:t>⑤</a:t>
            </a:r>
            <a:endParaRPr kumimoji="1" lang="en-US" altLang="ja-JP" sz="1200" b="1" dirty="0">
              <a:solidFill>
                <a:schemeClr val="tx1"/>
              </a:solidFill>
            </a:endParaRPr>
          </a:p>
          <a:p>
            <a:r>
              <a:rPr kumimoji="1" lang="ja-JP" altLang="en-US" sz="1200" b="1" dirty="0">
                <a:solidFill>
                  <a:schemeClr val="tx1"/>
                </a:solidFill>
              </a:rPr>
              <a:t>非効率化</a:t>
            </a:r>
          </a:p>
        </p:txBody>
      </p:sp>
      <p:sp>
        <p:nvSpPr>
          <p:cNvPr id="165" name="正方形/長方形 164">
            <a:extLst>
              <a:ext uri="{FF2B5EF4-FFF2-40B4-BE49-F238E27FC236}">
                <a16:creationId xmlns:a16="http://schemas.microsoft.com/office/drawing/2014/main" id="{39BEB570-0230-428B-B5C0-FE1EE2FE2FFB}"/>
              </a:ext>
            </a:extLst>
          </p:cNvPr>
          <p:cNvSpPr/>
          <p:nvPr/>
        </p:nvSpPr>
        <p:spPr>
          <a:xfrm>
            <a:off x="7144334" y="1352334"/>
            <a:ext cx="890294" cy="647315"/>
          </a:xfrm>
          <a:prstGeom prst="rect">
            <a:avLst/>
          </a:prstGeom>
          <a:solidFill>
            <a:schemeClr val="bg2"/>
          </a:solid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08000" tIns="72000" rIns="108000" bIns="72000" rtlCol="0" anchor="t"/>
          <a:lstStyle/>
          <a:p>
            <a:r>
              <a:rPr kumimoji="1" lang="ja-JP" altLang="en-US" sz="1200" b="1" dirty="0">
                <a:solidFill>
                  <a:schemeClr val="tx1"/>
                </a:solidFill>
              </a:rPr>
              <a:t>⑥</a:t>
            </a:r>
            <a:br>
              <a:rPr kumimoji="1" lang="en-US" altLang="ja-JP" sz="1200" b="1" dirty="0">
                <a:solidFill>
                  <a:schemeClr val="tx1"/>
                </a:solidFill>
              </a:rPr>
            </a:br>
            <a:r>
              <a:rPr kumimoji="1" lang="zh-TW" altLang="en-US" sz="1200" b="1" dirty="0">
                <a:solidFill>
                  <a:schemeClr val="tx1"/>
                </a:solidFill>
              </a:rPr>
              <a:t>非効率的</a:t>
            </a:r>
            <a:endParaRPr kumimoji="1" lang="en-US" altLang="zh-TW" sz="1200" b="1" dirty="0">
              <a:solidFill>
                <a:schemeClr val="tx1"/>
              </a:solidFill>
            </a:endParaRPr>
          </a:p>
          <a:p>
            <a:r>
              <a:rPr kumimoji="1" lang="zh-TW" altLang="en-US" sz="1200" b="1" dirty="0">
                <a:solidFill>
                  <a:schemeClr val="tx1"/>
                </a:solidFill>
              </a:rPr>
              <a:t>成長</a:t>
            </a:r>
            <a:endParaRPr kumimoji="1" lang="ja-JP" altLang="en-US" sz="1200" b="1" dirty="0">
              <a:solidFill>
                <a:schemeClr val="tx1"/>
              </a:solidFill>
            </a:endParaRPr>
          </a:p>
        </p:txBody>
      </p:sp>
      <p:sp>
        <p:nvSpPr>
          <p:cNvPr id="166" name="正方形/長方形 165">
            <a:extLst>
              <a:ext uri="{FF2B5EF4-FFF2-40B4-BE49-F238E27FC236}">
                <a16:creationId xmlns:a16="http://schemas.microsoft.com/office/drawing/2014/main" id="{A8E51979-67C1-4CDA-9C2D-7B70FC5820FC}"/>
              </a:ext>
            </a:extLst>
          </p:cNvPr>
          <p:cNvSpPr/>
          <p:nvPr/>
        </p:nvSpPr>
        <p:spPr>
          <a:xfrm>
            <a:off x="1240438" y="1602328"/>
            <a:ext cx="1151661" cy="458773"/>
          </a:xfrm>
          <a:prstGeom prst="rect">
            <a:avLst/>
          </a:prstGeom>
          <a:no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rPr>
              <a:t>前半</a:t>
            </a:r>
            <a:endParaRPr kumimoji="1" lang="en-US" altLang="ja-JP" sz="1000" dirty="0">
              <a:solidFill>
                <a:schemeClr val="tx1"/>
              </a:solidFill>
            </a:endParaRPr>
          </a:p>
          <a:p>
            <a:r>
              <a:rPr kumimoji="1" lang="ja-JP" altLang="en-US" sz="1000" dirty="0">
                <a:solidFill>
                  <a:schemeClr val="tx1"/>
                </a:solidFill>
              </a:rPr>
              <a:t>（</a:t>
            </a:r>
            <a:r>
              <a:rPr kumimoji="1" lang="en-US" altLang="ja-JP" sz="1000" dirty="0">
                <a:solidFill>
                  <a:schemeClr val="tx1"/>
                </a:solidFill>
              </a:rPr>
              <a:t>2007</a:t>
            </a:r>
            <a:r>
              <a:rPr kumimoji="1" lang="ja-JP" altLang="en-US" sz="1000" dirty="0">
                <a:solidFill>
                  <a:schemeClr val="tx1"/>
                </a:solidFill>
              </a:rPr>
              <a:t>～</a:t>
            </a:r>
            <a:r>
              <a:rPr kumimoji="1" lang="en-US" altLang="ja-JP" sz="1000" dirty="0">
                <a:solidFill>
                  <a:schemeClr val="tx1"/>
                </a:solidFill>
              </a:rPr>
              <a:t>2012</a:t>
            </a:r>
            <a:r>
              <a:rPr kumimoji="1" lang="ja-JP" altLang="en-US" sz="1000" dirty="0">
                <a:solidFill>
                  <a:schemeClr val="tx1"/>
                </a:solidFill>
              </a:rPr>
              <a:t>）</a:t>
            </a:r>
            <a:endParaRPr kumimoji="1" lang="ja-JP" altLang="en-US" sz="1050" dirty="0">
              <a:solidFill>
                <a:schemeClr val="tx1"/>
              </a:solidFill>
            </a:endParaRPr>
          </a:p>
        </p:txBody>
      </p:sp>
      <p:cxnSp>
        <p:nvCxnSpPr>
          <p:cNvPr id="167" name="直線コネクタ 166">
            <a:extLst>
              <a:ext uri="{FF2B5EF4-FFF2-40B4-BE49-F238E27FC236}">
                <a16:creationId xmlns:a16="http://schemas.microsoft.com/office/drawing/2014/main" id="{157417D9-D595-46AB-9112-CFAFE010BD85}"/>
              </a:ext>
            </a:extLst>
          </p:cNvPr>
          <p:cNvCxnSpPr/>
          <p:nvPr/>
        </p:nvCxnSpPr>
        <p:spPr>
          <a:xfrm>
            <a:off x="1387202" y="1438205"/>
            <a:ext cx="936682" cy="512936"/>
          </a:xfrm>
          <a:prstGeom prst="line">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8" name="正方形/長方形 167">
            <a:extLst>
              <a:ext uri="{FF2B5EF4-FFF2-40B4-BE49-F238E27FC236}">
                <a16:creationId xmlns:a16="http://schemas.microsoft.com/office/drawing/2014/main" id="{33675280-6978-496A-8F23-D2F7E9DB5B96}"/>
              </a:ext>
            </a:extLst>
          </p:cNvPr>
          <p:cNvSpPr/>
          <p:nvPr/>
        </p:nvSpPr>
        <p:spPr>
          <a:xfrm>
            <a:off x="3432802" y="2068709"/>
            <a:ext cx="885186" cy="486852"/>
          </a:xfrm>
          <a:prstGeom prst="rect">
            <a:avLst/>
          </a:prstGeom>
          <a:noFill/>
          <a:extLst/>
        </p:spPr>
        <p:txBody>
          <a:bodyPr wrap="square" rtlCol="0" anchor="ctr">
            <a:noAutofit/>
          </a:bodyPr>
          <a:lstStyle/>
          <a:p>
            <a:pPr algn="ctr"/>
            <a:r>
              <a:rPr kumimoji="1" lang="en-US" altLang="ja-JP" sz="1200" b="1" dirty="0"/>
              <a:t>33</a:t>
            </a:r>
            <a:r>
              <a:rPr kumimoji="1" lang="ja-JP" altLang="en-US" sz="1200" b="1" dirty="0"/>
              <a:t>社</a:t>
            </a:r>
            <a:br>
              <a:rPr kumimoji="1" lang="en-US" altLang="ja-JP" sz="1200" b="1" dirty="0"/>
            </a:br>
            <a:r>
              <a:rPr kumimoji="1" lang="en-US" altLang="ja-JP" sz="1200" dirty="0"/>
              <a:t>(8.2%</a:t>
            </a:r>
            <a:r>
              <a:rPr kumimoji="1" lang="ja-JP" altLang="en-US" sz="1200" dirty="0"/>
              <a:t>）</a:t>
            </a:r>
            <a:endParaRPr kumimoji="1" lang="ja-JP" altLang="en-US" sz="1050" dirty="0"/>
          </a:p>
        </p:txBody>
      </p:sp>
      <p:sp>
        <p:nvSpPr>
          <p:cNvPr id="169" name="正方形/長方形 168">
            <a:extLst>
              <a:ext uri="{FF2B5EF4-FFF2-40B4-BE49-F238E27FC236}">
                <a16:creationId xmlns:a16="http://schemas.microsoft.com/office/drawing/2014/main" id="{3C89E27A-8794-4F10-84E5-407F2B162F4B}"/>
              </a:ext>
            </a:extLst>
          </p:cNvPr>
          <p:cNvSpPr/>
          <p:nvPr/>
        </p:nvSpPr>
        <p:spPr>
          <a:xfrm>
            <a:off x="3432802" y="2629900"/>
            <a:ext cx="885187" cy="486852"/>
          </a:xfrm>
          <a:prstGeom prst="rect">
            <a:avLst/>
          </a:prstGeom>
          <a:solidFill>
            <a:schemeClr val="accent6">
              <a:lumMod val="20000"/>
              <a:lumOff val="80000"/>
            </a:schemeClr>
          </a:solidFill>
          <a:ln w="38100">
            <a:noFill/>
          </a:ln>
          <a:extLst/>
        </p:spPr>
        <p:txBody>
          <a:bodyPr wrap="square" rtlCol="0" anchor="ctr">
            <a:noAutofit/>
          </a:bodyPr>
          <a:lstStyle/>
          <a:p>
            <a:pPr algn="ctr"/>
            <a:r>
              <a:rPr kumimoji="1" lang="en-US" altLang="ja-JP" sz="1200" b="1" dirty="0"/>
              <a:t>155</a:t>
            </a:r>
            <a:r>
              <a:rPr kumimoji="1" lang="ja-JP" altLang="en-US" sz="1200" b="1" dirty="0"/>
              <a:t>社</a:t>
            </a:r>
            <a:br>
              <a:rPr kumimoji="1" lang="en-US" altLang="ja-JP" sz="1200" b="1" dirty="0"/>
            </a:br>
            <a:r>
              <a:rPr kumimoji="1" lang="en-US" altLang="ja-JP" sz="1200" dirty="0"/>
              <a:t>(52.5%)</a:t>
            </a:r>
            <a:endParaRPr kumimoji="1" lang="ja-JP" altLang="en-US" sz="1050" dirty="0"/>
          </a:p>
        </p:txBody>
      </p:sp>
      <p:sp>
        <p:nvSpPr>
          <p:cNvPr id="170" name="正方形/長方形 169">
            <a:extLst>
              <a:ext uri="{FF2B5EF4-FFF2-40B4-BE49-F238E27FC236}">
                <a16:creationId xmlns:a16="http://schemas.microsoft.com/office/drawing/2014/main" id="{0BC98402-0B8F-4332-BC23-6779AC09E264}"/>
              </a:ext>
            </a:extLst>
          </p:cNvPr>
          <p:cNvSpPr/>
          <p:nvPr/>
        </p:nvSpPr>
        <p:spPr>
          <a:xfrm>
            <a:off x="3432802" y="3178068"/>
            <a:ext cx="885187" cy="486852"/>
          </a:xfrm>
          <a:prstGeom prst="rect">
            <a:avLst/>
          </a:prstGeom>
          <a:noFill/>
          <a:ln w="38100">
            <a:solidFill>
              <a:srgbClr val="FF0000"/>
            </a:solidFill>
          </a:ln>
          <a:extLst/>
        </p:spPr>
        <p:txBody>
          <a:bodyPr wrap="square" rtlCol="0" anchor="ctr">
            <a:noAutofit/>
          </a:bodyPr>
          <a:lstStyle/>
          <a:p>
            <a:pPr algn="ctr"/>
            <a:r>
              <a:rPr kumimoji="1" lang="en-US" altLang="ja-JP" sz="1200" b="1" dirty="0"/>
              <a:t>26</a:t>
            </a:r>
            <a:r>
              <a:rPr kumimoji="1" lang="ja-JP" altLang="en-US" sz="1200" b="1" dirty="0"/>
              <a:t>社</a:t>
            </a:r>
            <a:br>
              <a:rPr kumimoji="1" lang="en-US" altLang="ja-JP" sz="1200" b="1" dirty="0"/>
            </a:br>
            <a:r>
              <a:rPr kumimoji="1" lang="en-US" altLang="ja-JP" sz="1200" dirty="0"/>
              <a:t>(33.8%)</a:t>
            </a:r>
            <a:endParaRPr kumimoji="1" lang="ja-JP" altLang="en-US" sz="1050" dirty="0"/>
          </a:p>
        </p:txBody>
      </p:sp>
      <p:sp>
        <p:nvSpPr>
          <p:cNvPr id="171" name="正方形/長方形 170">
            <a:extLst>
              <a:ext uri="{FF2B5EF4-FFF2-40B4-BE49-F238E27FC236}">
                <a16:creationId xmlns:a16="http://schemas.microsoft.com/office/drawing/2014/main" id="{03BBA77F-6EB9-4985-8D60-9965AEFA81FF}"/>
              </a:ext>
            </a:extLst>
          </p:cNvPr>
          <p:cNvSpPr/>
          <p:nvPr/>
        </p:nvSpPr>
        <p:spPr>
          <a:xfrm>
            <a:off x="3432802" y="4274404"/>
            <a:ext cx="885187" cy="486852"/>
          </a:xfrm>
          <a:prstGeom prst="rect">
            <a:avLst/>
          </a:prstGeom>
          <a:noFill/>
          <a:extLst/>
        </p:spPr>
        <p:txBody>
          <a:bodyPr wrap="square" rtlCol="0" anchor="ctr">
            <a:noAutofit/>
          </a:bodyPr>
          <a:lstStyle/>
          <a:p>
            <a:pPr algn="ctr"/>
            <a:r>
              <a:rPr kumimoji="1" lang="en-US" altLang="ja-JP" sz="1200" b="1" dirty="0"/>
              <a:t>10</a:t>
            </a:r>
            <a:r>
              <a:rPr kumimoji="1" lang="ja-JP" altLang="en-US" sz="1200" b="1" dirty="0"/>
              <a:t>社</a:t>
            </a:r>
            <a:br>
              <a:rPr kumimoji="1" lang="en-US" altLang="ja-JP" sz="1200" b="1" dirty="0"/>
            </a:br>
            <a:r>
              <a:rPr kumimoji="1" lang="en-US" altLang="ja-JP" sz="1200" dirty="0"/>
              <a:t>(2.6%)</a:t>
            </a:r>
            <a:endParaRPr kumimoji="1" lang="ja-JP" altLang="en-US" sz="1050" dirty="0"/>
          </a:p>
        </p:txBody>
      </p:sp>
      <p:sp>
        <p:nvSpPr>
          <p:cNvPr id="172" name="正方形/長方形 171">
            <a:extLst>
              <a:ext uri="{FF2B5EF4-FFF2-40B4-BE49-F238E27FC236}">
                <a16:creationId xmlns:a16="http://schemas.microsoft.com/office/drawing/2014/main" id="{376CBE64-36E9-467A-B8E2-EFBF4AA3E952}"/>
              </a:ext>
            </a:extLst>
          </p:cNvPr>
          <p:cNvSpPr/>
          <p:nvPr/>
        </p:nvSpPr>
        <p:spPr>
          <a:xfrm>
            <a:off x="3473038" y="4826123"/>
            <a:ext cx="804715" cy="486852"/>
          </a:xfrm>
          <a:prstGeom prst="rect">
            <a:avLst/>
          </a:prstGeom>
          <a:noFill/>
          <a:extLst/>
        </p:spPr>
        <p:txBody>
          <a:bodyPr wrap="square" rtlCol="0" anchor="ctr">
            <a:noAutofit/>
          </a:bodyPr>
          <a:lstStyle/>
          <a:p>
            <a:pPr algn="ctr"/>
            <a:r>
              <a:rPr kumimoji="1" lang="en-US" altLang="ja-JP" sz="1200" b="1" dirty="0"/>
              <a:t>3</a:t>
            </a:r>
            <a:r>
              <a:rPr kumimoji="1" lang="ja-JP" altLang="en-US" sz="1200" b="1" dirty="0"/>
              <a:t>社</a:t>
            </a:r>
            <a:br>
              <a:rPr kumimoji="1" lang="en-US" altLang="ja-JP" sz="1200" b="1" dirty="0"/>
            </a:br>
            <a:r>
              <a:rPr kumimoji="1" lang="en-US" altLang="ja-JP" sz="1200" dirty="0"/>
              <a:t>(2.1%)</a:t>
            </a:r>
            <a:endParaRPr kumimoji="1" lang="ja-JP" altLang="en-US" sz="1050" dirty="0"/>
          </a:p>
        </p:txBody>
      </p:sp>
      <p:sp>
        <p:nvSpPr>
          <p:cNvPr id="181" name="正方形/長方形 180">
            <a:extLst>
              <a:ext uri="{FF2B5EF4-FFF2-40B4-BE49-F238E27FC236}">
                <a16:creationId xmlns:a16="http://schemas.microsoft.com/office/drawing/2014/main" id="{4C86B98C-A64B-4348-B7DD-C38F7F5756D7}"/>
              </a:ext>
            </a:extLst>
          </p:cNvPr>
          <p:cNvSpPr/>
          <p:nvPr/>
        </p:nvSpPr>
        <p:spPr>
          <a:xfrm>
            <a:off x="588079" y="1352334"/>
            <a:ext cx="1855307" cy="351314"/>
          </a:xfrm>
          <a:prstGeom prst="rect">
            <a:avLst/>
          </a:prstGeom>
          <a:no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000" dirty="0">
                <a:solidFill>
                  <a:schemeClr val="tx1"/>
                </a:solidFill>
              </a:rPr>
              <a:t>全体（</a:t>
            </a:r>
            <a:r>
              <a:rPr kumimoji="1" lang="en-US" altLang="ja-JP" sz="1000" dirty="0">
                <a:solidFill>
                  <a:schemeClr val="tx1"/>
                </a:solidFill>
              </a:rPr>
              <a:t>2007</a:t>
            </a:r>
          </a:p>
          <a:p>
            <a:pPr algn="r"/>
            <a:r>
              <a:rPr kumimoji="1" lang="ja-JP" altLang="en-US" sz="1000" dirty="0">
                <a:solidFill>
                  <a:schemeClr val="tx1"/>
                </a:solidFill>
              </a:rPr>
              <a:t>～</a:t>
            </a:r>
            <a:r>
              <a:rPr kumimoji="1" lang="en-US" altLang="ja-JP" sz="1000" dirty="0">
                <a:solidFill>
                  <a:schemeClr val="tx1"/>
                </a:solidFill>
              </a:rPr>
              <a:t>2016</a:t>
            </a:r>
            <a:r>
              <a:rPr kumimoji="1" lang="ja-JP" altLang="en-US" sz="1000" dirty="0">
                <a:solidFill>
                  <a:schemeClr val="tx1"/>
                </a:solidFill>
              </a:rPr>
              <a:t>）</a:t>
            </a:r>
            <a:endParaRPr kumimoji="1" lang="ja-JP" altLang="en-US" sz="1050" dirty="0">
              <a:solidFill>
                <a:schemeClr val="tx1"/>
              </a:solidFill>
            </a:endParaRPr>
          </a:p>
        </p:txBody>
      </p:sp>
      <p:cxnSp>
        <p:nvCxnSpPr>
          <p:cNvPr id="183" name="直線コネクタ 182">
            <a:extLst>
              <a:ext uri="{FF2B5EF4-FFF2-40B4-BE49-F238E27FC236}">
                <a16:creationId xmlns:a16="http://schemas.microsoft.com/office/drawing/2014/main" id="{F371785E-A729-4401-AEFC-E9F07596AF89}"/>
              </a:ext>
            </a:extLst>
          </p:cNvPr>
          <p:cNvCxnSpPr>
            <a:cxnSpLocks/>
          </p:cNvCxnSpPr>
          <p:nvPr/>
        </p:nvCxnSpPr>
        <p:spPr>
          <a:xfrm>
            <a:off x="1240438" y="4791914"/>
            <a:ext cx="7694760" cy="0"/>
          </a:xfrm>
          <a:prstGeom prst="line">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4" name="正方形/長方形 183">
            <a:extLst>
              <a:ext uri="{FF2B5EF4-FFF2-40B4-BE49-F238E27FC236}">
                <a16:creationId xmlns:a16="http://schemas.microsoft.com/office/drawing/2014/main" id="{900A1169-3CF4-486B-A9F3-3A6FBD40C34F}"/>
              </a:ext>
            </a:extLst>
          </p:cNvPr>
          <p:cNvSpPr/>
          <p:nvPr/>
        </p:nvSpPr>
        <p:spPr>
          <a:xfrm>
            <a:off x="4359902" y="3722451"/>
            <a:ext cx="885187" cy="486852"/>
          </a:xfrm>
          <a:prstGeom prst="rect">
            <a:avLst/>
          </a:prstGeom>
          <a:noFill/>
          <a:extLst/>
        </p:spPr>
        <p:txBody>
          <a:bodyPr wrap="square" rtlCol="0" anchor="ctr">
            <a:noAutofit/>
          </a:bodyPr>
          <a:lstStyle/>
          <a:p>
            <a:pPr algn="ctr"/>
            <a:r>
              <a:rPr kumimoji="1" lang="en-US" altLang="ja-JP" sz="1200" b="1" dirty="0"/>
              <a:t>40</a:t>
            </a:r>
            <a:r>
              <a:rPr kumimoji="1" lang="ja-JP" altLang="en-US" sz="1200" b="1" dirty="0"/>
              <a:t>社</a:t>
            </a:r>
            <a:br>
              <a:rPr kumimoji="1" lang="en-US" altLang="ja-JP" sz="1200" b="1" dirty="0"/>
            </a:br>
            <a:r>
              <a:rPr kumimoji="1" lang="en-US" altLang="ja-JP" sz="1200" dirty="0"/>
              <a:t>(12.7%)</a:t>
            </a:r>
            <a:endParaRPr kumimoji="1" lang="ja-JP" altLang="en-US" sz="1050" dirty="0"/>
          </a:p>
        </p:txBody>
      </p:sp>
      <p:sp>
        <p:nvSpPr>
          <p:cNvPr id="185" name="正方形/長方形 184">
            <a:extLst>
              <a:ext uri="{FF2B5EF4-FFF2-40B4-BE49-F238E27FC236}">
                <a16:creationId xmlns:a16="http://schemas.microsoft.com/office/drawing/2014/main" id="{204FCF0D-8169-40A2-B3E8-33AD44C847B0}"/>
              </a:ext>
            </a:extLst>
          </p:cNvPr>
          <p:cNvSpPr/>
          <p:nvPr/>
        </p:nvSpPr>
        <p:spPr>
          <a:xfrm>
            <a:off x="5287002" y="3722451"/>
            <a:ext cx="885187" cy="486852"/>
          </a:xfrm>
          <a:prstGeom prst="rect">
            <a:avLst/>
          </a:prstGeom>
          <a:solidFill>
            <a:schemeClr val="accent6">
              <a:lumMod val="20000"/>
              <a:lumOff val="80000"/>
            </a:schemeClr>
          </a:solidFill>
          <a:ln w="38100">
            <a:noFill/>
          </a:ln>
          <a:extLst/>
        </p:spPr>
        <p:txBody>
          <a:bodyPr wrap="square" rtlCol="0" anchor="ctr">
            <a:noAutofit/>
          </a:bodyPr>
          <a:lstStyle/>
          <a:p>
            <a:pPr algn="ctr"/>
            <a:r>
              <a:rPr kumimoji="1" lang="en-US" altLang="ja-JP" sz="1200" b="1" dirty="0"/>
              <a:t>142</a:t>
            </a:r>
            <a:r>
              <a:rPr kumimoji="1" lang="ja-JP" altLang="en-US" sz="1200" b="1" dirty="0"/>
              <a:t>社</a:t>
            </a:r>
            <a:br>
              <a:rPr kumimoji="1" lang="en-US" altLang="ja-JP" sz="1200" b="1" dirty="0"/>
            </a:br>
            <a:r>
              <a:rPr kumimoji="1" lang="en-US" altLang="ja-JP" sz="1200" dirty="0"/>
              <a:t>(44.9%)</a:t>
            </a:r>
            <a:endParaRPr kumimoji="1" lang="ja-JP" altLang="en-US" sz="1050" dirty="0"/>
          </a:p>
        </p:txBody>
      </p:sp>
      <p:sp>
        <p:nvSpPr>
          <p:cNvPr id="186" name="正方形/長方形 185">
            <a:extLst>
              <a:ext uri="{FF2B5EF4-FFF2-40B4-BE49-F238E27FC236}">
                <a16:creationId xmlns:a16="http://schemas.microsoft.com/office/drawing/2014/main" id="{A170FAA3-6844-4E68-A92F-F13D1B394671}"/>
              </a:ext>
            </a:extLst>
          </p:cNvPr>
          <p:cNvSpPr/>
          <p:nvPr/>
        </p:nvSpPr>
        <p:spPr>
          <a:xfrm>
            <a:off x="6254338" y="3722451"/>
            <a:ext cx="804715" cy="486852"/>
          </a:xfrm>
          <a:prstGeom prst="rect">
            <a:avLst/>
          </a:prstGeom>
          <a:noFill/>
          <a:extLst/>
        </p:spPr>
        <p:txBody>
          <a:bodyPr wrap="square" rtlCol="0" anchor="ctr">
            <a:noAutofit/>
          </a:bodyPr>
          <a:lstStyle/>
          <a:p>
            <a:pPr algn="ctr"/>
            <a:r>
              <a:rPr kumimoji="1" lang="en-US" altLang="ja-JP" sz="1200" b="1" dirty="0"/>
              <a:t>27</a:t>
            </a:r>
            <a:r>
              <a:rPr kumimoji="1" lang="ja-JP" altLang="en-US" sz="1200" b="1" dirty="0"/>
              <a:t>社</a:t>
            </a:r>
            <a:br>
              <a:rPr kumimoji="1" lang="en-US" altLang="ja-JP" sz="1200" b="1" dirty="0"/>
            </a:br>
            <a:r>
              <a:rPr kumimoji="1" lang="en-US" altLang="ja-JP" sz="1200" dirty="0"/>
              <a:t>(8.5%)</a:t>
            </a:r>
            <a:endParaRPr kumimoji="1" lang="ja-JP" altLang="en-US" sz="1050" dirty="0"/>
          </a:p>
        </p:txBody>
      </p:sp>
      <p:sp>
        <p:nvSpPr>
          <p:cNvPr id="187" name="正方形/長方形 186">
            <a:extLst>
              <a:ext uri="{FF2B5EF4-FFF2-40B4-BE49-F238E27FC236}">
                <a16:creationId xmlns:a16="http://schemas.microsoft.com/office/drawing/2014/main" id="{0C55330D-D0BC-4EFC-939B-E690B16D0AC4}"/>
              </a:ext>
            </a:extLst>
          </p:cNvPr>
          <p:cNvSpPr/>
          <p:nvPr/>
        </p:nvSpPr>
        <p:spPr>
          <a:xfrm>
            <a:off x="7187124" y="3722451"/>
            <a:ext cx="804715" cy="486852"/>
          </a:xfrm>
          <a:prstGeom prst="rect">
            <a:avLst/>
          </a:prstGeom>
          <a:noFill/>
          <a:extLst/>
        </p:spPr>
        <p:txBody>
          <a:bodyPr wrap="square" rtlCol="0" anchor="ctr">
            <a:noAutofit/>
          </a:bodyPr>
          <a:lstStyle/>
          <a:p>
            <a:pPr algn="ctr"/>
            <a:r>
              <a:rPr kumimoji="1" lang="en-US" altLang="ja-JP" sz="1200" b="1" dirty="0"/>
              <a:t>5</a:t>
            </a:r>
            <a:r>
              <a:rPr kumimoji="1" lang="ja-JP" altLang="en-US" sz="1200" b="1" dirty="0"/>
              <a:t>社</a:t>
            </a:r>
            <a:br>
              <a:rPr kumimoji="1" lang="en-US" altLang="ja-JP" sz="1200" b="1" dirty="0"/>
            </a:br>
            <a:r>
              <a:rPr kumimoji="1" lang="en-US" altLang="ja-JP" sz="1200" dirty="0"/>
              <a:t>(1.6%)</a:t>
            </a:r>
            <a:endParaRPr kumimoji="1" lang="ja-JP" altLang="en-US" sz="1050" dirty="0"/>
          </a:p>
        </p:txBody>
      </p:sp>
      <p:sp>
        <p:nvSpPr>
          <p:cNvPr id="188" name="正方形/長方形 187">
            <a:extLst>
              <a:ext uri="{FF2B5EF4-FFF2-40B4-BE49-F238E27FC236}">
                <a16:creationId xmlns:a16="http://schemas.microsoft.com/office/drawing/2014/main" id="{BB7F13CF-998B-49B4-AD09-74D2F97D8978}"/>
              </a:ext>
            </a:extLst>
          </p:cNvPr>
          <p:cNvSpPr/>
          <p:nvPr/>
        </p:nvSpPr>
        <p:spPr>
          <a:xfrm>
            <a:off x="2541730" y="3722451"/>
            <a:ext cx="804715" cy="486852"/>
          </a:xfrm>
          <a:prstGeom prst="rect">
            <a:avLst/>
          </a:prstGeom>
          <a:noFill/>
          <a:extLst/>
        </p:spPr>
        <p:txBody>
          <a:bodyPr wrap="square" rtlCol="0" anchor="ctr">
            <a:noAutofit/>
          </a:bodyPr>
          <a:lstStyle/>
          <a:p>
            <a:pPr algn="ctr"/>
            <a:r>
              <a:rPr kumimoji="1" lang="en-US" altLang="ja-JP" sz="1200" b="1" dirty="0"/>
              <a:t>31</a:t>
            </a:r>
            <a:r>
              <a:rPr kumimoji="1" lang="ja-JP" altLang="en-US" sz="1200" b="1" dirty="0"/>
              <a:t>社</a:t>
            </a:r>
            <a:br>
              <a:rPr kumimoji="1" lang="en-US" altLang="ja-JP" sz="1200" b="1" dirty="0"/>
            </a:br>
            <a:r>
              <a:rPr kumimoji="1" lang="en-US" altLang="ja-JP" sz="1200" dirty="0"/>
              <a:t>(9.8%)</a:t>
            </a:r>
            <a:endParaRPr kumimoji="1" lang="ja-JP" altLang="en-US" sz="1050" dirty="0"/>
          </a:p>
        </p:txBody>
      </p:sp>
      <p:sp>
        <p:nvSpPr>
          <p:cNvPr id="189" name="正方形/長方形 188">
            <a:extLst>
              <a:ext uri="{FF2B5EF4-FFF2-40B4-BE49-F238E27FC236}">
                <a16:creationId xmlns:a16="http://schemas.microsoft.com/office/drawing/2014/main" id="{AF9229FD-0D8F-4873-80AD-2345B066AF48}"/>
              </a:ext>
            </a:extLst>
          </p:cNvPr>
          <p:cNvSpPr/>
          <p:nvPr/>
        </p:nvSpPr>
        <p:spPr>
          <a:xfrm>
            <a:off x="3432802" y="3722451"/>
            <a:ext cx="885187" cy="486852"/>
          </a:xfrm>
          <a:prstGeom prst="rect">
            <a:avLst/>
          </a:prstGeom>
          <a:noFill/>
          <a:ln w="38100">
            <a:solidFill>
              <a:srgbClr val="FF0000"/>
            </a:solidFill>
          </a:ln>
          <a:extLst/>
        </p:spPr>
        <p:txBody>
          <a:bodyPr wrap="square" rtlCol="0" anchor="ctr">
            <a:noAutofit/>
          </a:bodyPr>
          <a:lstStyle/>
          <a:p>
            <a:pPr algn="ctr"/>
            <a:r>
              <a:rPr kumimoji="1" lang="en-US" altLang="ja-JP" sz="1200" b="1" dirty="0"/>
              <a:t>71</a:t>
            </a:r>
            <a:r>
              <a:rPr kumimoji="1" lang="ja-JP" altLang="en-US" sz="1200" b="1" dirty="0"/>
              <a:t>社</a:t>
            </a:r>
            <a:br>
              <a:rPr kumimoji="1" lang="en-US" altLang="ja-JP" sz="1200" b="1" dirty="0"/>
            </a:br>
            <a:r>
              <a:rPr kumimoji="1" lang="en-US" altLang="ja-JP" sz="1200" dirty="0"/>
              <a:t>(22.5%)</a:t>
            </a:r>
            <a:endParaRPr kumimoji="1" lang="ja-JP" altLang="en-US" sz="1050" dirty="0"/>
          </a:p>
        </p:txBody>
      </p:sp>
      <p:sp>
        <p:nvSpPr>
          <p:cNvPr id="209" name="正方形/長方形 208">
            <a:extLst>
              <a:ext uri="{FF2B5EF4-FFF2-40B4-BE49-F238E27FC236}">
                <a16:creationId xmlns:a16="http://schemas.microsoft.com/office/drawing/2014/main" id="{32F916FC-FFF4-40CB-9E1B-7F9E1182BD2D}"/>
              </a:ext>
            </a:extLst>
          </p:cNvPr>
          <p:cNvSpPr/>
          <p:nvPr/>
        </p:nvSpPr>
        <p:spPr>
          <a:xfrm>
            <a:off x="8100083" y="1410558"/>
            <a:ext cx="865515" cy="589091"/>
          </a:xfrm>
          <a:prstGeom prst="rect">
            <a:avLst/>
          </a:prstGeom>
          <a:noFill/>
          <a:ln w="9525" cap="flat" cmpd="sng" algn="ctr">
            <a:noFill/>
            <a:prstDash val="solid"/>
          </a:ln>
          <a:effectLst/>
          <a:extLst/>
        </p:spPr>
        <p:style>
          <a:lnRef idx="2">
            <a:schemeClr val="accent1">
              <a:shade val="50000"/>
            </a:schemeClr>
          </a:lnRef>
          <a:fillRef idx="1">
            <a:schemeClr val="accent1"/>
          </a:fillRef>
          <a:effectRef idx="0">
            <a:schemeClr val="accent1"/>
          </a:effectRef>
          <a:fontRef idx="minor">
            <a:schemeClr val="lt1"/>
          </a:fontRef>
        </p:style>
        <p:txBody>
          <a:bodyPr wrap="none" lIns="108000" tIns="72000" rIns="108000" bIns="72000" rtlCol="0" anchor="t"/>
          <a:lstStyle/>
          <a:p>
            <a:pPr algn="ctr"/>
            <a:br>
              <a:rPr kumimoji="1" lang="en-US" altLang="ja-JP" sz="1200" b="1" dirty="0">
                <a:solidFill>
                  <a:sysClr val="windowText" lastClr="000000"/>
                </a:solidFill>
              </a:rPr>
            </a:br>
            <a:r>
              <a:rPr kumimoji="1" lang="ja-JP" altLang="en-US" sz="1200" b="1" dirty="0">
                <a:solidFill>
                  <a:sysClr val="windowText" lastClr="000000"/>
                </a:solidFill>
              </a:rPr>
              <a:t>合計</a:t>
            </a:r>
          </a:p>
        </p:txBody>
      </p:sp>
      <p:sp>
        <p:nvSpPr>
          <p:cNvPr id="210" name="正方形/長方形 209">
            <a:extLst>
              <a:ext uri="{FF2B5EF4-FFF2-40B4-BE49-F238E27FC236}">
                <a16:creationId xmlns:a16="http://schemas.microsoft.com/office/drawing/2014/main" id="{44C68B76-2D37-4A5A-BCFF-B9BB3CF7B0BF}"/>
              </a:ext>
            </a:extLst>
          </p:cNvPr>
          <p:cNvSpPr/>
          <p:nvPr/>
        </p:nvSpPr>
        <p:spPr>
          <a:xfrm>
            <a:off x="8090247" y="2068709"/>
            <a:ext cx="885186" cy="486852"/>
          </a:xfrm>
          <a:prstGeom prst="rect">
            <a:avLst/>
          </a:prstGeom>
          <a:noFill/>
          <a:extLst/>
        </p:spPr>
        <p:txBody>
          <a:bodyPr wrap="square" rtlCol="0" anchor="ctr">
            <a:noAutofit/>
          </a:bodyPr>
          <a:lstStyle/>
          <a:p>
            <a:pPr algn="ctr"/>
            <a:r>
              <a:rPr kumimoji="1" lang="en-US" altLang="ja-JP" sz="1200" b="1" dirty="0"/>
              <a:t>403</a:t>
            </a:r>
            <a:r>
              <a:rPr kumimoji="1" lang="ja-JP" altLang="en-US" sz="1200" b="1" dirty="0"/>
              <a:t>社</a:t>
            </a:r>
            <a:br>
              <a:rPr kumimoji="1" lang="en-US" altLang="ja-JP" sz="1200" b="1" dirty="0"/>
            </a:br>
            <a:r>
              <a:rPr kumimoji="1" lang="en-US" altLang="ja-JP" sz="1200" dirty="0"/>
              <a:t>(100%</a:t>
            </a:r>
            <a:r>
              <a:rPr kumimoji="1" lang="ja-JP" altLang="en-US" sz="1200" dirty="0"/>
              <a:t>）</a:t>
            </a:r>
            <a:endParaRPr kumimoji="1" lang="ja-JP" altLang="en-US" sz="1050" dirty="0"/>
          </a:p>
        </p:txBody>
      </p:sp>
      <p:sp>
        <p:nvSpPr>
          <p:cNvPr id="211" name="正方形/長方形 210">
            <a:extLst>
              <a:ext uri="{FF2B5EF4-FFF2-40B4-BE49-F238E27FC236}">
                <a16:creationId xmlns:a16="http://schemas.microsoft.com/office/drawing/2014/main" id="{9AC8F767-D17A-46A3-92B6-434AE20677A5}"/>
              </a:ext>
            </a:extLst>
          </p:cNvPr>
          <p:cNvSpPr/>
          <p:nvPr/>
        </p:nvSpPr>
        <p:spPr>
          <a:xfrm>
            <a:off x="8130483" y="2629900"/>
            <a:ext cx="804715" cy="486852"/>
          </a:xfrm>
          <a:prstGeom prst="rect">
            <a:avLst/>
          </a:prstGeom>
          <a:noFill/>
          <a:extLst/>
        </p:spPr>
        <p:txBody>
          <a:bodyPr wrap="square" rtlCol="0" anchor="ctr">
            <a:noAutofit/>
          </a:bodyPr>
          <a:lstStyle/>
          <a:p>
            <a:pPr algn="ctr"/>
            <a:r>
              <a:rPr kumimoji="1" lang="en-US" altLang="ja-JP" sz="1200" b="1" dirty="0"/>
              <a:t>295</a:t>
            </a:r>
            <a:r>
              <a:rPr kumimoji="1" lang="ja-JP" altLang="en-US" sz="1200" b="1" dirty="0"/>
              <a:t>社</a:t>
            </a:r>
            <a:br>
              <a:rPr kumimoji="1" lang="en-US" altLang="ja-JP" sz="1200" b="1" dirty="0"/>
            </a:br>
            <a:r>
              <a:rPr kumimoji="1" lang="en-US" altLang="ja-JP" sz="1200" dirty="0"/>
              <a:t>(100%)</a:t>
            </a:r>
            <a:endParaRPr kumimoji="1" lang="ja-JP" altLang="en-US" sz="1050" dirty="0"/>
          </a:p>
        </p:txBody>
      </p:sp>
      <p:sp>
        <p:nvSpPr>
          <p:cNvPr id="212" name="正方形/長方形 211">
            <a:extLst>
              <a:ext uri="{FF2B5EF4-FFF2-40B4-BE49-F238E27FC236}">
                <a16:creationId xmlns:a16="http://schemas.microsoft.com/office/drawing/2014/main" id="{0E7EB1FD-81D9-4886-BA03-87A0EC7AE6AF}"/>
              </a:ext>
            </a:extLst>
          </p:cNvPr>
          <p:cNvSpPr/>
          <p:nvPr/>
        </p:nvSpPr>
        <p:spPr>
          <a:xfrm>
            <a:off x="8130483" y="3178068"/>
            <a:ext cx="804715" cy="486852"/>
          </a:xfrm>
          <a:prstGeom prst="rect">
            <a:avLst/>
          </a:prstGeom>
          <a:noFill/>
          <a:extLst/>
        </p:spPr>
        <p:txBody>
          <a:bodyPr wrap="square" rtlCol="0" anchor="ctr">
            <a:noAutofit/>
          </a:bodyPr>
          <a:lstStyle/>
          <a:p>
            <a:pPr algn="ctr"/>
            <a:r>
              <a:rPr kumimoji="1" lang="en-US" altLang="ja-JP" sz="1200" b="1" dirty="0"/>
              <a:t>77</a:t>
            </a:r>
            <a:r>
              <a:rPr kumimoji="1" lang="ja-JP" altLang="en-US" sz="1200" b="1" dirty="0"/>
              <a:t>社</a:t>
            </a:r>
            <a:br>
              <a:rPr kumimoji="1" lang="en-US" altLang="ja-JP" sz="1200" b="1" dirty="0"/>
            </a:br>
            <a:r>
              <a:rPr kumimoji="1" lang="en-US" altLang="ja-JP" sz="1200" dirty="0"/>
              <a:t>(100%)</a:t>
            </a:r>
            <a:endParaRPr kumimoji="1" lang="ja-JP" altLang="en-US" sz="1050" dirty="0"/>
          </a:p>
        </p:txBody>
      </p:sp>
      <p:sp>
        <p:nvSpPr>
          <p:cNvPr id="213" name="正方形/長方形 212">
            <a:extLst>
              <a:ext uri="{FF2B5EF4-FFF2-40B4-BE49-F238E27FC236}">
                <a16:creationId xmlns:a16="http://schemas.microsoft.com/office/drawing/2014/main" id="{4632B187-A158-4AE6-A3F1-6ABBA2343318}"/>
              </a:ext>
            </a:extLst>
          </p:cNvPr>
          <p:cNvSpPr/>
          <p:nvPr/>
        </p:nvSpPr>
        <p:spPr>
          <a:xfrm>
            <a:off x="8130483" y="4274404"/>
            <a:ext cx="804715" cy="486852"/>
          </a:xfrm>
          <a:prstGeom prst="rect">
            <a:avLst/>
          </a:prstGeom>
          <a:noFill/>
          <a:extLst/>
        </p:spPr>
        <p:txBody>
          <a:bodyPr wrap="square" rtlCol="0" anchor="ctr">
            <a:noAutofit/>
          </a:bodyPr>
          <a:lstStyle/>
          <a:p>
            <a:pPr algn="ctr"/>
            <a:r>
              <a:rPr kumimoji="1" lang="en-US" altLang="ja-JP" sz="1200" b="1" dirty="0"/>
              <a:t>382</a:t>
            </a:r>
            <a:r>
              <a:rPr kumimoji="1" lang="ja-JP" altLang="en-US" sz="1200" b="1" dirty="0"/>
              <a:t>社</a:t>
            </a:r>
            <a:br>
              <a:rPr kumimoji="1" lang="en-US" altLang="ja-JP" sz="1200" b="1" dirty="0"/>
            </a:br>
            <a:r>
              <a:rPr kumimoji="1" lang="en-US" altLang="ja-JP" sz="1200" dirty="0"/>
              <a:t>(100%)</a:t>
            </a:r>
            <a:endParaRPr kumimoji="1" lang="ja-JP" altLang="en-US" sz="1050" dirty="0"/>
          </a:p>
        </p:txBody>
      </p:sp>
      <p:sp>
        <p:nvSpPr>
          <p:cNvPr id="214" name="正方形/長方形 213">
            <a:extLst>
              <a:ext uri="{FF2B5EF4-FFF2-40B4-BE49-F238E27FC236}">
                <a16:creationId xmlns:a16="http://schemas.microsoft.com/office/drawing/2014/main" id="{BA87CE91-D739-4B36-88D2-02B15D16165F}"/>
              </a:ext>
            </a:extLst>
          </p:cNvPr>
          <p:cNvSpPr/>
          <p:nvPr/>
        </p:nvSpPr>
        <p:spPr>
          <a:xfrm>
            <a:off x="8130483" y="4826123"/>
            <a:ext cx="804715" cy="486852"/>
          </a:xfrm>
          <a:prstGeom prst="rect">
            <a:avLst/>
          </a:prstGeom>
          <a:noFill/>
          <a:extLst/>
        </p:spPr>
        <p:txBody>
          <a:bodyPr wrap="square" rtlCol="0" anchor="ctr">
            <a:noAutofit/>
          </a:bodyPr>
          <a:lstStyle/>
          <a:p>
            <a:pPr algn="ctr"/>
            <a:r>
              <a:rPr kumimoji="1" lang="en-US" altLang="ja-JP" sz="1200" b="1" dirty="0"/>
              <a:t>145</a:t>
            </a:r>
            <a:r>
              <a:rPr kumimoji="1" lang="ja-JP" altLang="en-US" sz="1200" b="1" dirty="0"/>
              <a:t>社</a:t>
            </a:r>
            <a:br>
              <a:rPr kumimoji="1" lang="en-US" altLang="ja-JP" sz="1200" b="1" dirty="0"/>
            </a:br>
            <a:r>
              <a:rPr kumimoji="1" lang="en-US" altLang="ja-JP" sz="1200" dirty="0"/>
              <a:t>(100%)</a:t>
            </a:r>
            <a:endParaRPr kumimoji="1" lang="ja-JP" altLang="en-US" sz="1050" dirty="0"/>
          </a:p>
        </p:txBody>
      </p:sp>
      <p:sp>
        <p:nvSpPr>
          <p:cNvPr id="216" name="正方形/長方形 215">
            <a:extLst>
              <a:ext uri="{FF2B5EF4-FFF2-40B4-BE49-F238E27FC236}">
                <a16:creationId xmlns:a16="http://schemas.microsoft.com/office/drawing/2014/main" id="{E1A48416-A48E-44A1-BDF8-21E1F5EEF9D1}"/>
              </a:ext>
            </a:extLst>
          </p:cNvPr>
          <p:cNvSpPr/>
          <p:nvPr/>
        </p:nvSpPr>
        <p:spPr>
          <a:xfrm>
            <a:off x="8130483" y="3722451"/>
            <a:ext cx="804715" cy="486852"/>
          </a:xfrm>
          <a:prstGeom prst="rect">
            <a:avLst/>
          </a:prstGeom>
          <a:noFill/>
          <a:extLst/>
        </p:spPr>
        <p:txBody>
          <a:bodyPr wrap="square" rtlCol="0" anchor="ctr">
            <a:noAutofit/>
          </a:bodyPr>
          <a:lstStyle/>
          <a:p>
            <a:pPr algn="ctr"/>
            <a:r>
              <a:rPr kumimoji="1" lang="en-US" altLang="ja-JP" sz="1200" b="1" dirty="0"/>
              <a:t>316</a:t>
            </a:r>
            <a:r>
              <a:rPr kumimoji="1" lang="ja-JP" altLang="en-US" sz="1200" b="1" dirty="0"/>
              <a:t>社</a:t>
            </a:r>
            <a:br>
              <a:rPr kumimoji="1" lang="en-US" altLang="ja-JP" sz="1200" b="1" dirty="0"/>
            </a:br>
            <a:r>
              <a:rPr kumimoji="1" lang="en-US" altLang="ja-JP" sz="1200" dirty="0"/>
              <a:t>(100%)</a:t>
            </a:r>
            <a:endParaRPr kumimoji="1" lang="ja-JP" altLang="en-US" sz="1050" dirty="0"/>
          </a:p>
        </p:txBody>
      </p:sp>
      <p:sp>
        <p:nvSpPr>
          <p:cNvPr id="218" name="テキスト ボックス 217">
            <a:extLst>
              <a:ext uri="{FF2B5EF4-FFF2-40B4-BE49-F238E27FC236}">
                <a16:creationId xmlns:a16="http://schemas.microsoft.com/office/drawing/2014/main" id="{DFF5EB10-A57E-4A08-82C4-62FDCFF11379}"/>
              </a:ext>
            </a:extLst>
          </p:cNvPr>
          <p:cNvSpPr txBox="1"/>
          <p:nvPr/>
        </p:nvSpPr>
        <p:spPr>
          <a:xfrm>
            <a:off x="1226671" y="5347183"/>
            <a:ext cx="7827784" cy="261610"/>
          </a:xfrm>
          <a:prstGeom prst="rect">
            <a:avLst/>
          </a:prstGeom>
          <a:solidFill>
            <a:schemeClr val="bg1"/>
          </a:solidFill>
        </p:spPr>
        <p:txBody>
          <a:bodyPr wrap="none" rtlCol="0">
            <a:spAutoFit/>
          </a:bodyPr>
          <a:lstStyle/>
          <a:p>
            <a:r>
              <a:rPr kumimoji="1" lang="ja-JP" altLang="en-US" sz="1100" dirty="0"/>
              <a:t>資料：アクセンチュア</a:t>
            </a:r>
            <a:r>
              <a:rPr kumimoji="1" lang="en-US" altLang="ja-JP" sz="1100" dirty="0"/>
              <a:t>(</a:t>
            </a:r>
            <a:r>
              <a:rPr kumimoji="1" lang="ja-JP" altLang="en-US" sz="1100" dirty="0"/>
              <a:t>株</a:t>
            </a:r>
            <a:r>
              <a:rPr kumimoji="1" lang="en-US" altLang="ja-JP" sz="1100" dirty="0"/>
              <a:t>)</a:t>
            </a:r>
            <a:r>
              <a:rPr kumimoji="1" lang="ja-JP" altLang="en-US" sz="1100" dirty="0"/>
              <a:t>「平成</a:t>
            </a:r>
            <a:r>
              <a:rPr kumimoji="1" lang="en-US" altLang="ja-JP" sz="1100" dirty="0"/>
              <a:t>29</a:t>
            </a:r>
            <a:r>
              <a:rPr kumimoji="1" lang="ja-JP" altLang="en-US" sz="1100" dirty="0"/>
              <a:t>年度我が国中小企業の構造分析及び構造変化の将来推計に係る委託事業報告書」</a:t>
            </a:r>
            <a:r>
              <a:rPr kumimoji="1" lang="en-US" altLang="ja-JP" sz="1100" dirty="0"/>
              <a:t>(2018</a:t>
            </a:r>
            <a:r>
              <a:rPr kumimoji="1" lang="ja-JP" altLang="en-US" sz="1100" dirty="0"/>
              <a:t>年</a:t>
            </a:r>
            <a:r>
              <a:rPr kumimoji="1" lang="en-US" altLang="ja-JP" sz="1100" dirty="0"/>
              <a:t>3</a:t>
            </a:r>
            <a:r>
              <a:rPr kumimoji="1" lang="ja-JP" altLang="en-US" sz="1100" dirty="0"/>
              <a:t>月</a:t>
            </a:r>
            <a:r>
              <a:rPr kumimoji="1" lang="en-US" altLang="ja-JP" sz="1100" dirty="0"/>
              <a:t>)</a:t>
            </a:r>
          </a:p>
        </p:txBody>
      </p:sp>
      <p:sp>
        <p:nvSpPr>
          <p:cNvPr id="5" name="正方形/長方形 4"/>
          <p:cNvSpPr/>
          <p:nvPr/>
        </p:nvSpPr>
        <p:spPr>
          <a:xfrm>
            <a:off x="1126053" y="870163"/>
            <a:ext cx="7700551" cy="400110"/>
          </a:xfrm>
          <a:prstGeom prst="rect">
            <a:avLst/>
          </a:prstGeom>
        </p:spPr>
        <p:txBody>
          <a:bodyPr wrap="square">
            <a:spAutoFit/>
          </a:bodyPr>
          <a:lstStyle/>
          <a:p>
            <a:r>
              <a:rPr lang="ja-JP" altLang="ja-JP" sz="2000" b="1"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1-3-13</a:t>
            </a:r>
            <a:r>
              <a:rPr lang="ja-JP" altLang="ja-JP" sz="2000" b="1" dirty="0">
                <a:latin typeface="Meiryo UI" panose="020B0604030504040204" pitchFamily="50" charset="-128"/>
                <a:ea typeface="Meiryo UI" panose="020B0604030504040204" pitchFamily="50" charset="-128"/>
                <a:cs typeface="Meiryo UI" panose="020B0604030504040204" pitchFamily="50" charset="-128"/>
              </a:rPr>
              <a:t>図</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生産性変化</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6</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類型の</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10</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年間での移動経路</a:t>
            </a:r>
            <a:endParaRPr lang="ja-JP"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70264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1"/>
  <p:tag name="THINKCELLPRESENTATIONDONOTDELETE" val="&lt;?xml version=&quot;1.0&quot; encoding=&quot;UTF-16&quot; standalone=&quot;yes&quot;?&gt;&lt;root reqver=&quot;23045&quot;&gt;&lt;version val=&quot;25167&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Y/%m/%d&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5&quot;&gt;&lt;elem m_fUsage=&quot;2.92518459900000049601E+00&quot;&gt;&lt;m_msothmcolidx val=&quot;0&quot;/&gt;&lt;m_rgb r=&quot;F1&quot; g=&quot;F1&quot; b=&quot;F1&quot;/&gt;&lt;m_nBrightness val=&quot;0&quot;/&gt;&lt;/elem&gt;&lt;elem m_fUsage=&quot;1.91936706995511707774E+00&quot;&gt;&lt;m_msothmcolidx val=&quot;0&quot;/&gt;&lt;m_rgb r=&quot;8E&quot; g=&quot;A5&quot; b=&quot;E1&quot;/&gt;&lt;m_nBrightness val=&quot;0&quot;/&gt;&lt;/elem&gt;&lt;elem m_fUsage=&quot;1.90752991063202359534E+00&quot;&gt;&lt;m_msothmcolidx val=&quot;0&quot;/&gt;&lt;m_rgb r=&quot;B8&quot; g=&quot;D2&quot; b=&quot;E2&quot;/&gt;&lt;m_nBrightness val=&quot;0&quot;/&gt;&lt;/elem&gt;&lt;elem m_fUsage=&quot;1.88073713958349530984E+00&quot;&gt;&lt;m_msothmcolidx val=&quot;0&quot;/&gt;&lt;m_rgb r=&quot;D5&quot; g=&quot;E0&quot; b=&quot;E6&quot;/&gt;&lt;m_nBrightness val=&quot;0&quot;/&gt;&lt;/elem&gt;&lt;elem m_fUsage=&quot;1.05814973700304015836E+00&quot;&gt;&lt;m_msothmcolidx val=&quot;0&quot;/&gt;&lt;m_rgb r=&quot;9E&quot; g=&quot;9E&quot; b=&quot;9E&quot;/&gt;&lt;m_nBrightness val=&quot;0&quot;/&gt;&lt;/elem&gt;&lt;/m_vecMRU&gt;&lt;/m_mruColor&gt;&lt;m_eweekdayFirstOfWeek val=&quot;1&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MASTER_4x3_Template">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cap="flat" cmpd="sng" algn="ctr">
          <a:solidFill>
            <a:schemeClr val="tx1">
              <a:lumMod val="50000"/>
              <a:lumOff val="50000"/>
            </a:schemeClr>
          </a:solidFill>
          <a:prstDash val="solid"/>
        </a:ln>
        <a:effectLst/>
        <a:extLst/>
      </a:spPr>
      <a:bodyPr rtlCol="0" anchor="ctr"/>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MASTER_4x3_Template.potx</Template>
  <TotalTime>0</TotalTime>
  <Words>166</Words>
  <Application>Microsoft Office PowerPoint</Application>
  <PresentationFormat>A4 210 x 297 mm</PresentationFormat>
  <Paragraphs>72</Paragraphs>
  <Slides>1</Slides>
  <Notes>0</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6" baseType="lpstr">
      <vt:lpstr>Meiryo UI</vt:lpstr>
      <vt:lpstr>Arial</vt:lpstr>
      <vt:lpstr>Calibri</vt:lpstr>
      <vt:lpstr>MASTER_4x3_Template</vt:lpstr>
      <vt:lpstr>think-cell Slide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2018-02-01T01:39:13Z</dcterms:created>
  <dcterms:modified xsi:type="dcterms:W3CDTF">2018-03-08T10:43:08Z</dcterms:modified>
</cp:coreProperties>
</file>