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72" r:id="rId4"/>
  </p:sldMasterIdLst>
  <p:notesMasterIdLst>
    <p:notesMasterId r:id="rId6"/>
  </p:notesMasterIdLst>
  <p:handoutMasterIdLst>
    <p:handoutMasterId r:id="rId7"/>
  </p:handoutMasterIdLst>
  <p:sldIdLst>
    <p:sldId id="487" r:id="rId5"/>
  </p:sldIdLst>
  <p:sldSz cx="9906000" cy="6858000" type="A4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66"/>
    <a:srgbClr val="FFFF99"/>
    <a:srgbClr val="FFFF66"/>
    <a:srgbClr val="FFCCCC"/>
    <a:srgbClr val="D5D54B"/>
    <a:srgbClr val="CCFF66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5407" autoAdjust="0"/>
    <p:restoredTop sz="99405" autoAdjust="0"/>
  </p:normalViewPr>
  <p:slideViewPr>
    <p:cSldViewPr>
      <p:cViewPr varScale="1">
        <p:scale>
          <a:sx n="118" d="100"/>
          <a:sy n="118" d="100"/>
        </p:scale>
        <p:origin x="-1104" y="-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-3096" y="-114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39" tIns="45972" rIns="91939" bIns="45972" numCol="1" anchor="t" anchorCtr="0" compatLnSpc="1">
            <a:prstTxWarp prst="textNoShape">
              <a:avLst/>
            </a:prstTxWarp>
          </a:bodyPr>
          <a:lstStyle>
            <a:lvl1pPr eaLnBrk="1" fontAlgn="base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45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39" tIns="45972" rIns="91939" bIns="45972" numCol="1" anchor="t" anchorCtr="0" compatLnSpc="1">
            <a:prstTxWarp prst="textNoShape">
              <a:avLst/>
            </a:prstTxWarp>
          </a:bodyPr>
          <a:lstStyle>
            <a:lvl1pPr algn="r" eaLnBrk="1" fontAlgn="base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863"/>
            <a:ext cx="29511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39" tIns="45972" rIns="91939" bIns="45972" numCol="1" anchor="b" anchorCtr="0" compatLnSpc="1">
            <a:prstTxWarp prst="textNoShape">
              <a:avLst/>
            </a:prstTxWarp>
          </a:bodyPr>
          <a:lstStyle>
            <a:lvl1pPr eaLnBrk="1" fontAlgn="base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450" y="9440863"/>
            <a:ext cx="29511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39" tIns="45972" rIns="91939" bIns="4597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746B043-465D-4AAD-B9FF-D2923AF0771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718681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39" tIns="45972" rIns="91939" bIns="45972" numCol="1" anchor="t" anchorCtr="0" compatLnSpc="1">
            <a:prstTxWarp prst="textNoShape">
              <a:avLst/>
            </a:prstTxWarp>
          </a:bodyPr>
          <a:lstStyle>
            <a:lvl1pPr eaLnBrk="1" fontAlgn="base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45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39" tIns="45972" rIns="91939" bIns="45972" numCol="1" anchor="t" anchorCtr="0" compatLnSpc="1">
            <a:prstTxWarp prst="textNoShape">
              <a:avLst/>
            </a:prstTxWarp>
          </a:bodyPr>
          <a:lstStyle>
            <a:lvl1pPr algn="r" eaLnBrk="1" fontAlgn="base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7550" y="744538"/>
            <a:ext cx="5373688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3288"/>
            <a:ext cx="5448300" cy="448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39" tIns="45972" rIns="91939" bIns="459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511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39" tIns="45972" rIns="91939" bIns="45972" numCol="1" anchor="b" anchorCtr="0" compatLnSpc="1">
            <a:prstTxWarp prst="textNoShape">
              <a:avLst/>
            </a:prstTxWarp>
          </a:bodyPr>
          <a:lstStyle>
            <a:lvl1pPr eaLnBrk="1" fontAlgn="base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450" y="9440863"/>
            <a:ext cx="29511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39" tIns="45972" rIns="91939" bIns="4597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D049186-B3EC-4345-841F-6A337A1B05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105186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44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07A5C-8C17-42B8-AC3B-191FF6F789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77692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D1AA8-1E8A-4821-981E-BB376DC3A96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2077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84" y="274639"/>
            <a:ext cx="7078663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CFB28-DDA9-44A7-BC9B-C261F7534B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25913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(農水省v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0" y="333375"/>
            <a:ext cx="9906000" cy="71438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FFC000"/>
            </a:solidFill>
            <a:miter lim="800000"/>
            <a:headEnd/>
            <a:tailEnd/>
          </a:ln>
        </p:spPr>
        <p:txBody>
          <a:bodyPr lIns="91432" tIns="45716" rIns="91432" bIns="45716" anchor="ctr"/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endParaRPr lang="ja-JP" altLang="en-US" smtClean="0">
              <a:ea typeface="ＭＳ Ｐ明朝" pitchFamily="18" charset="-128"/>
            </a:endParaRPr>
          </a:p>
        </p:txBody>
      </p:sp>
      <p:sp>
        <p:nvSpPr>
          <p:cNvPr id="6" name="スライド番号プレースホルダ 5"/>
          <p:cNvSpPr txBox="1">
            <a:spLocks/>
          </p:cNvSpPr>
          <p:nvPr userDrawn="1"/>
        </p:nvSpPr>
        <p:spPr>
          <a:xfrm>
            <a:off x="9417050" y="6569075"/>
            <a:ext cx="479425" cy="365125"/>
          </a:xfrm>
          <a:prstGeom prst="rect">
            <a:avLst/>
          </a:prstGeom>
        </p:spPr>
        <p:txBody>
          <a:bodyPr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defRPr/>
            </a:pPr>
            <a:fld id="{BAE38516-CEEA-4D6A-8D1D-5A74B98527AF}" type="slidenum">
              <a:rPr lang="ja-JP" altLang="en-US" sz="1200" smtClean="0">
                <a:solidFill>
                  <a:srgbClr val="898989"/>
                </a:solidFill>
              </a:rPr>
              <a:pPr algn="r" eaLnBrk="1" hangingPunct="1">
                <a:defRPr/>
              </a:pPr>
              <a:t>‹#›</a:t>
            </a:fld>
            <a:endParaRPr lang="ja-JP" altLang="en-US" sz="1200" smtClean="0">
              <a:solidFill>
                <a:srgbClr val="898989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400051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4" name="コンテンツ プレースホルダ 2"/>
          <p:cNvSpPr>
            <a:spLocks noGrp="1"/>
          </p:cNvSpPr>
          <p:nvPr>
            <p:ph idx="1"/>
          </p:nvPr>
        </p:nvSpPr>
        <p:spPr>
          <a:xfrm>
            <a:off x="272480" y="482005"/>
            <a:ext cx="9361040" cy="338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3" tIns="45712" rIns="91423" bIns="45712">
            <a:spAutoFit/>
          </a:bodyPr>
          <a:lstStyle>
            <a:lvl1pPr marL="0" indent="0" algn="l">
              <a:buNone/>
              <a:defRPr kumimoji="1" lang="ja-JP" altLang="en-US" sz="1600" b="0" i="0" u="none" strike="noStrike" kern="1200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defRPr>
            </a:lvl1pPr>
          </a:lstStyle>
          <a:p>
            <a:pPr lvl="0"/>
            <a:r>
              <a:rPr lang="ja-JP" altLang="en-US" dirty="0" smtClean="0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58510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4BC40-290E-476A-9793-606EC449D07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64078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19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852D6-67DB-4E5C-A119-88F7039AB6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16071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7" y="1600204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2" y="1600204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306EE-D3B4-49D0-857E-0C9CDA5CE3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78002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4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4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A44CF-48B2-4B02-9961-8D87C10BAD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5697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C8CC4-F9AB-4D68-84C6-F1A89FE7B02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2768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E048F-515D-4597-BC75-0316B38951C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32118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4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1734A-22C2-4F4E-98E1-17E9FBCEF98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96206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2AF6F-F085-493B-9D30-455986204C5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33235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314809F-9B90-4ABF-AAD2-C8485860BEE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882" r:id="rId1"/>
    <p:sldLayoutId id="2147486883" r:id="rId2"/>
    <p:sldLayoutId id="2147486884" r:id="rId3"/>
    <p:sldLayoutId id="2147486885" r:id="rId4"/>
    <p:sldLayoutId id="2147486886" r:id="rId5"/>
    <p:sldLayoutId id="2147486887" r:id="rId6"/>
    <p:sldLayoutId id="2147486888" r:id="rId7"/>
    <p:sldLayoutId id="2147486889" r:id="rId8"/>
    <p:sldLayoutId id="2147486890" r:id="rId9"/>
    <p:sldLayoutId id="2147486891" r:id="rId10"/>
    <p:sldLayoutId id="2147486892" r:id="rId11"/>
    <p:sldLayoutId id="2147486893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704850" y="6381328"/>
            <a:ext cx="374409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85725" indent="-85725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資料：財務省「貿易統計</a:t>
            </a:r>
            <a:r>
              <a:rPr lang="ja-JP" altLang="en-US" sz="12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</a:t>
            </a:r>
            <a:r>
              <a:rPr lang="ja-JP" altLang="en-US" sz="12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をもとに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農林水産省作成</a:t>
            </a:r>
          </a:p>
        </p:txBody>
      </p:sp>
      <p:pic>
        <p:nvPicPr>
          <p:cNvPr id="20488" name="図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31" t="5996" r="848" b="373"/>
          <a:stretch/>
        </p:blipFill>
        <p:spPr bwMode="auto">
          <a:xfrm>
            <a:off x="0" y="315645"/>
            <a:ext cx="9848007" cy="6065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560A0AF8862234894B532A26E47156D" ma:contentTypeVersion="" ma:contentTypeDescription="新しいドキュメントを作成します。" ma:contentTypeScope="" ma:versionID="1beff8ef5d8408ce926ca93b0d4b243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43d5a4ae1d3346c4741bf9ac5db056c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853B1E6-0EDC-478A-AC39-BABA6B0590F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33AE9D8-BFDC-4391-8C12-AC42AAD34B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E859CE0-7CF7-4D1F-9C94-44557F8ACD83}">
  <ds:schemaRefs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14887</TotalTime>
  <Words>13</Words>
  <Application>Microsoft Office PowerPoint</Application>
  <PresentationFormat>A4 210 x 297 mm</PresentationFormat>
  <Paragraphs>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農林水産省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農林水産省</dc:creator>
  <cp:lastModifiedBy>METI</cp:lastModifiedBy>
  <cp:revision>1269</cp:revision>
  <cp:lastPrinted>2017-02-13T03:20:43Z</cp:lastPrinted>
  <dcterms:created xsi:type="dcterms:W3CDTF">2008-04-06T14:11:41Z</dcterms:created>
  <dcterms:modified xsi:type="dcterms:W3CDTF">2017-03-24T09:26:00Z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0x0101004560A0AF8862234894B532A26E47156D</vt:lpwstr>
  </property>
</Properties>
</file>