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4" r:id="rId2"/>
  </p:sldIdLst>
  <p:sldSz cx="9906000" cy="6858000" type="A4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924609EF-F354-4973-9081-6EAED8DEED9E}">
          <p14:sldIdLst>
            <p14:sldId id="444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TI" initials="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953735"/>
    <a:srgbClr val="FAC090"/>
    <a:srgbClr val="339966"/>
    <a:srgbClr val="92D050"/>
    <a:srgbClr val="99D6EC"/>
    <a:srgbClr val="000000"/>
    <a:srgbClr val="FF5A00"/>
    <a:srgbClr val="0064C8"/>
    <a:srgbClr val="FED8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74" autoAdjust="0"/>
    <p:restoredTop sz="98763" autoAdjust="0"/>
  </p:normalViewPr>
  <p:slideViewPr>
    <p:cSldViewPr>
      <p:cViewPr>
        <p:scale>
          <a:sx n="75" d="100"/>
          <a:sy n="75" d="100"/>
        </p:scale>
        <p:origin x="-1068" y="-9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1731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4" cy="511731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>
              <a:defRPr sz="1300"/>
            </a:lvl1pPr>
          </a:lstStyle>
          <a:p>
            <a:r>
              <a:rPr lang="ja-JP" altLang="en-US" sz="15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4" cy="511731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4" cy="511731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>
              <a:defRPr sz="13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1731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4" cy="511731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>
              <a:defRPr sz="1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766763"/>
            <a:ext cx="554355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63" tIns="47732" rIns="95463" bIns="4773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5463" tIns="47732" rIns="95463" bIns="4773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4" cy="511731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4" cy="511731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>
              <a:defRPr sz="13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590FF-A0C2-4587-BF8F-F374D926D754}" type="datetime1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F004C-179E-4050-BAB4-9E2FEA4FBB71}" type="datetime1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A638D-0517-4EEB-8E9C-45E4D72AAE81}" type="datetime1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8472A-910F-4D82-86CF-9D8541AD108B}" type="datetime1">
              <a:rPr lang="ja-JP" altLang="en-US" smtClean="0"/>
              <a:t>2017/3/22</a:t>
            </a:fld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10475" y="6553200"/>
            <a:ext cx="2311400" cy="476250"/>
          </a:xfrm>
        </p:spPr>
        <p:txBody>
          <a:bodyPr/>
          <a:lstStyle>
            <a:lvl1pPr>
              <a:defRPr sz="1600"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pPr>
              <a:defRPr/>
            </a:pPr>
            <a:fld id="{4EED6D5C-7BE5-4816-81EA-36B2C84894BA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02601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01D789D4-02E4-4FC2-9CF2-778D9CCC9A85}" type="datetime1">
              <a:rPr lang="ja-JP" altLang="en-US" smtClean="0"/>
              <a:t>2017/3/22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  <p:sldLayoutId id="214748366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タイトル 1"/>
          <p:cNvSpPr txBox="1">
            <a:spLocks/>
          </p:cNvSpPr>
          <p:nvPr/>
        </p:nvSpPr>
        <p:spPr>
          <a:xfrm>
            <a:off x="48071" y="44624"/>
            <a:ext cx="950550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lang="ja-JP" altLang="en-US" sz="3600" b="1" kern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algn="l"/>
            <a:r>
              <a:rPr lang="ja-JP" altLang="en-US" sz="2400" dirty="0"/>
              <a:t>　</a:t>
            </a:r>
            <a:r>
              <a:rPr lang="ja-JP" altLang="en-US" sz="2400" dirty="0" smtClean="0"/>
              <a:t>コラム</a:t>
            </a:r>
            <a:r>
              <a:rPr lang="en-US" altLang="ja-JP" sz="2400" dirty="0" smtClean="0"/>
              <a:t>2-2-7</a:t>
            </a:r>
            <a:r>
              <a:rPr lang="ja-JP" altLang="en-US" sz="2400" dirty="0" smtClean="0"/>
              <a:t>①図 信用補完制度　スキーム</a:t>
            </a:r>
            <a:endParaRPr lang="ja-JP" altLang="en-US" sz="2400" dirty="0"/>
          </a:p>
        </p:txBody>
      </p:sp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58" y="1196752"/>
            <a:ext cx="10054170" cy="4899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959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6629</TotalTime>
  <Words>0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表紙デザイン・グラフ・イラスト素材の格納場所</dc:title>
  <dc:creator>METI</dc:creator>
  <cp:lastModifiedBy>METI</cp:lastModifiedBy>
  <cp:revision>573</cp:revision>
  <cp:lastPrinted>2016-12-09T07:56:24Z</cp:lastPrinted>
  <dcterms:created xsi:type="dcterms:W3CDTF">2016-11-16T05:52:40Z</dcterms:created>
  <dcterms:modified xsi:type="dcterms:W3CDTF">2017-03-22T07:08:56Z</dcterms:modified>
</cp:coreProperties>
</file>