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0"/>
    <a:srgbClr val="99D6EC"/>
    <a:srgbClr val="FF5A0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100" d="100"/>
          <a:sy n="100" d="100"/>
        </p:scale>
        <p:origin x="-1152" y="-72"/>
      </p:cViewPr>
      <p:guideLst>
        <p:guide orient="horz" pos="598"/>
        <p:guide pos="87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861968"/>
            <a:ext cx="58293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6721198"/>
            <a:ext cx="48006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64690" y="2196696"/>
            <a:ext cx="5139685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375074"/>
            <a:ext cx="658073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4"/>
            <a:ext cx="6505423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3" y="4484950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7" y="6305152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79" y="1104573"/>
            <a:ext cx="6581042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8480" y="396701"/>
            <a:ext cx="6555807" cy="552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8479" y="1156580"/>
            <a:ext cx="6555807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7404" y="941815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2017/3/22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8880" y="9425500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65204" y="9425500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07751" y="72137"/>
            <a:ext cx="6580733" cy="33855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kumimoji="0" lang="ja-JP" altLang="en-US" sz="1600" kern="0" dirty="0" smtClean="0">
                <a:solidFill>
                  <a:sysClr val="windowText" lastClr="000000"/>
                </a:solidFill>
              </a:rPr>
              <a:t>コラム</a:t>
            </a:r>
            <a:r>
              <a:rPr kumimoji="0" lang="en-US" altLang="ja-JP" sz="1600" kern="0" dirty="0" smtClean="0">
                <a:solidFill>
                  <a:sysClr val="windowText" lastClr="000000"/>
                </a:solidFill>
              </a:rPr>
              <a:t>2-2-3</a:t>
            </a:r>
            <a:r>
              <a:rPr kumimoji="0" lang="ja-JP" altLang="en-US" sz="1600" kern="0" dirty="0" smtClean="0">
                <a:solidFill>
                  <a:sysClr val="windowText" lastClr="000000"/>
                </a:solidFill>
              </a:rPr>
              <a:t>②</a:t>
            </a:r>
            <a:r>
              <a:rPr kumimoji="0" lang="ja-JP" altLang="ja-JP" sz="1600" kern="0" dirty="0" smtClean="0">
                <a:solidFill>
                  <a:sysClr val="windowText" lastClr="000000"/>
                </a:solidFill>
              </a:rPr>
              <a:t>図 </a:t>
            </a:r>
            <a:r>
              <a:rPr kumimoji="0" lang="ja-JP" altLang="en-US" sz="1600" kern="0" dirty="0">
                <a:solidFill>
                  <a:sysClr val="windowText" lastClr="000000"/>
                </a:solidFill>
              </a:rPr>
              <a:t>事業</a:t>
            </a:r>
            <a:r>
              <a:rPr kumimoji="0" lang="ja-JP" altLang="en-US" sz="1600" kern="0" dirty="0" smtClean="0">
                <a:solidFill>
                  <a:sysClr val="windowText" lastClr="000000"/>
                </a:solidFill>
              </a:rPr>
              <a:t>承継診断</a:t>
            </a:r>
            <a:r>
              <a:rPr kumimoji="0" lang="en-US" altLang="ja-JP" sz="1600" kern="0" dirty="0" smtClean="0">
                <a:solidFill>
                  <a:sysClr val="windowText" lastClr="000000"/>
                </a:solidFill>
              </a:rPr>
              <a:t>(</a:t>
            </a:r>
            <a:r>
              <a:rPr kumimoji="0" lang="ja-JP" altLang="en-US" sz="1600" kern="0" dirty="0" smtClean="0">
                <a:solidFill>
                  <a:sysClr val="windowText" lastClr="000000"/>
                </a:solidFill>
              </a:rPr>
              <a:t>自己診断</a:t>
            </a:r>
            <a:r>
              <a:rPr kumimoji="0" lang="en-US" altLang="ja-JP" sz="1600" kern="0" dirty="0" smtClean="0">
                <a:solidFill>
                  <a:sysClr val="windowText" lastClr="000000"/>
                </a:solidFill>
              </a:rPr>
              <a:t>)</a:t>
            </a:r>
            <a:endParaRPr kumimoji="1" lang="ja-JP" alt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3" y="416495"/>
            <a:ext cx="6583632" cy="918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13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</TotalTime>
  <Words>11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コラム2-2-3②図 事業承継診断(自己診断)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第2-3-1図 事業承継に向けたステップ</dc:title>
  <dc:creator>METI</dc:creator>
  <cp:lastModifiedBy>METI</cp:lastModifiedBy>
  <cp:revision>18</cp:revision>
  <cp:lastPrinted>2015-08-21T06:55:03Z</cp:lastPrinted>
  <dcterms:created xsi:type="dcterms:W3CDTF">2017-01-17T12:16:16Z</dcterms:created>
  <dcterms:modified xsi:type="dcterms:W3CDTF">2017-03-22T06:09:40Z</dcterms:modified>
</cp:coreProperties>
</file>