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0"/>
    <a:srgbClr val="99D6EC"/>
    <a:srgbClr val="FF5A0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101" autoAdjust="0"/>
  </p:normalViewPr>
  <p:slideViewPr>
    <p:cSldViewPr>
      <p:cViewPr>
        <p:scale>
          <a:sx n="70" d="100"/>
          <a:sy n="70" d="100"/>
        </p:scale>
        <p:origin x="-1134" y="-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9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1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9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0472" y="204030"/>
            <a:ext cx="9505503" cy="430887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コラム</a:t>
            </a:r>
            <a:r>
              <a:rPr kumimoji="0" lang="en-US" altLang="ja-JP" sz="2200" kern="0" dirty="0" smtClean="0">
                <a:solidFill>
                  <a:sysClr val="windowText" lastClr="000000"/>
                </a:solidFill>
              </a:rPr>
              <a:t>2-2-3</a:t>
            </a: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①</a:t>
            </a: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図 </a:t>
            </a:r>
            <a:r>
              <a:rPr kumimoji="0" lang="ja-JP" altLang="en-US" sz="2200" kern="0" dirty="0">
                <a:solidFill>
                  <a:sysClr val="windowText" lastClr="000000"/>
                </a:solidFill>
              </a:rPr>
              <a:t>事業</a:t>
            </a: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承継支援体制の強化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38569" y="650819"/>
            <a:ext cx="9545890" cy="5514485"/>
            <a:chOff x="195707" y="2765959"/>
            <a:chExt cx="6557709" cy="3176436"/>
          </a:xfrm>
        </p:grpSpPr>
        <p:cxnSp>
          <p:nvCxnSpPr>
            <p:cNvPr id="5" name="直線矢印コネクタ 4"/>
            <p:cNvCxnSpPr/>
            <p:nvPr/>
          </p:nvCxnSpPr>
          <p:spPr>
            <a:xfrm flipV="1">
              <a:off x="1609125" y="3703121"/>
              <a:ext cx="0" cy="65634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5035594" y="3480434"/>
              <a:ext cx="813246" cy="550857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再生支援協議会</a:t>
              </a:r>
              <a:endPara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5675822" y="4825485"/>
              <a:ext cx="1077593" cy="53148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事業引継ぎ支援センター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327868" y="4205090"/>
              <a:ext cx="2239239" cy="51111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同業種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組合、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商工会議所・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商工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等、士業等専門家、金融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機関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ネットワーク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 flipV="1">
              <a:off x="3707838" y="4716206"/>
              <a:ext cx="0" cy="103637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>
            <a:xfrm>
              <a:off x="195707" y="5680560"/>
              <a:ext cx="4283086" cy="2618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中小企業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665007" y="5126331"/>
              <a:ext cx="704113" cy="287992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一般的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経営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27869" y="5193078"/>
              <a:ext cx="642463" cy="163893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掘り起こし</a:t>
              </a:r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1102172" y="4763161"/>
              <a:ext cx="411594" cy="902331"/>
            </a:xfrm>
            <a:custGeom>
              <a:avLst/>
              <a:gdLst>
                <a:gd name="connsiteX0" fmla="*/ 0 w 691979"/>
                <a:gd name="connsiteY0" fmla="*/ 0 h 1445761"/>
                <a:gd name="connsiteX1" fmla="*/ 148282 w 691979"/>
                <a:gd name="connsiteY1" fmla="*/ 1445741 h 1445761"/>
                <a:gd name="connsiteX2" fmla="*/ 691979 w 691979"/>
                <a:gd name="connsiteY2" fmla="*/ 37071 h 144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1979" h="1445761">
                  <a:moveTo>
                    <a:pt x="0" y="0"/>
                  </a:moveTo>
                  <a:cubicBezTo>
                    <a:pt x="16476" y="719781"/>
                    <a:pt x="32952" y="1439563"/>
                    <a:pt x="148282" y="1445741"/>
                  </a:cubicBezTo>
                  <a:cubicBezTo>
                    <a:pt x="263612" y="1451919"/>
                    <a:pt x="691979" y="37071"/>
                    <a:pt x="691979" y="37071"/>
                  </a:cubicBezTo>
                </a:path>
              </a:pathLst>
            </a:custGeom>
            <a:noFill/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endPara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 flipV="1">
              <a:off x="1440635" y="4749771"/>
              <a:ext cx="92959" cy="26965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flipH="1">
              <a:off x="2531616" y="4439387"/>
              <a:ext cx="658332" cy="390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1666657" y="3828220"/>
              <a:ext cx="775398" cy="163893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専門家派遣</a:t>
              </a: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035593" y="2846080"/>
              <a:ext cx="813246" cy="53148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専門家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派遣</a:t>
              </a:r>
              <a:endPara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369120" y="3053179"/>
              <a:ext cx="621047" cy="173235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経営支援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379192" y="3635242"/>
              <a:ext cx="621047" cy="173235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事業再生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338187" y="4276539"/>
              <a:ext cx="621047" cy="173235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事業承継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flipV="1">
              <a:off x="3707838" y="3551452"/>
              <a:ext cx="0" cy="65634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円/楕円 24"/>
            <p:cNvSpPr/>
            <p:nvPr/>
          </p:nvSpPr>
          <p:spPr>
            <a:xfrm>
              <a:off x="3325549" y="3743869"/>
              <a:ext cx="747414" cy="985097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よろず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支援拠点</a:t>
              </a:r>
              <a:endPara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>
              <a:off x="4150847" y="3116486"/>
              <a:ext cx="249635" cy="390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>
              <a:off x="4164277" y="3699213"/>
              <a:ext cx="249635" cy="390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>
              <a:off x="4164277" y="4359247"/>
              <a:ext cx="249635" cy="390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4150846" y="3111823"/>
              <a:ext cx="7350" cy="1264093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flipV="1">
              <a:off x="4891193" y="4353646"/>
              <a:ext cx="320696" cy="951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5177036" y="4236418"/>
              <a:ext cx="530360" cy="287992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親族・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従業員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986079" y="4348214"/>
              <a:ext cx="4088" cy="73483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 flipV="1">
              <a:off x="4986079" y="5069241"/>
              <a:ext cx="210610" cy="4671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/>
            <p:cNvSpPr txBox="1"/>
            <p:nvPr/>
          </p:nvSpPr>
          <p:spPr>
            <a:xfrm>
              <a:off x="5077361" y="5006855"/>
              <a:ext cx="649397" cy="163893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M&amp;A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5675823" y="4095458"/>
              <a:ext cx="1077593" cy="53148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専門家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派遣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3771449" y="3433470"/>
              <a:ext cx="385478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円/楕円 38"/>
            <p:cNvSpPr/>
            <p:nvPr/>
          </p:nvSpPr>
          <p:spPr>
            <a:xfrm>
              <a:off x="649101" y="3163820"/>
              <a:ext cx="3230061" cy="56010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課題の整理</a:t>
              </a:r>
              <a:endPara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承継計画の策定</a:t>
              </a:r>
              <a:r>
                <a:rPr lang="ja-JP" altLang="en-US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支援等</a:t>
              </a:r>
              <a:endPara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40635" y="2765959"/>
              <a:ext cx="1593060" cy="191974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「かかりつけ医・総合医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072964" y="2768895"/>
              <a:ext cx="1004397" cy="191974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「専門医」</a:t>
              </a:r>
            </a:p>
          </p:txBody>
        </p:sp>
      </p:grpSp>
      <p:sp>
        <p:nvSpPr>
          <p:cNvPr id="43" name="円/楕円 42"/>
          <p:cNvSpPr/>
          <p:nvPr/>
        </p:nvSpPr>
        <p:spPr>
          <a:xfrm>
            <a:off x="24447" y="2847512"/>
            <a:ext cx="2146476" cy="4145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都道府県・市区町村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91743" y="4806189"/>
            <a:ext cx="1920700" cy="284528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事業承継診断の実施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4408153" y="3555991"/>
            <a:ext cx="363387" cy="678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638892" y="3733750"/>
            <a:ext cx="1356379" cy="295703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紹介・フォロー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141</TotalTime>
  <Words>93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コラム2-2-3①図 事業承継支援体制の強化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第2-3-1図 事業承継に向けたステップ</dc:title>
  <dc:creator>METI</dc:creator>
  <cp:lastModifiedBy>METI</cp:lastModifiedBy>
  <cp:revision>20</cp:revision>
  <cp:lastPrinted>2015-08-21T06:55:03Z</cp:lastPrinted>
  <dcterms:created xsi:type="dcterms:W3CDTF">2017-01-17T12:16:16Z</dcterms:created>
  <dcterms:modified xsi:type="dcterms:W3CDTF">2017-03-22T06:01:11Z</dcterms:modified>
</cp:coreProperties>
</file>