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0"/>
    <a:srgbClr val="99D6EC"/>
    <a:srgbClr val="FF5A0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34" y="-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9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1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1" y="4365105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9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6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6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0472" y="204030"/>
            <a:ext cx="9505503" cy="430887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コラム</a:t>
            </a:r>
            <a:r>
              <a:rPr kumimoji="0" lang="en-US" altLang="ja-JP" sz="2200" kern="0" dirty="0" smtClean="0">
                <a:solidFill>
                  <a:sysClr val="windowText" lastClr="000000"/>
                </a:solidFill>
              </a:rPr>
              <a:t>2-2-2</a:t>
            </a:r>
            <a:r>
              <a:rPr kumimoji="0" lang="ja-JP" altLang="ja-JP" sz="2200" kern="0" dirty="0" smtClean="0">
                <a:solidFill>
                  <a:sysClr val="windowText" lastClr="000000"/>
                </a:solidFill>
              </a:rPr>
              <a:t>図 </a:t>
            </a:r>
            <a:r>
              <a:rPr kumimoji="0" lang="ja-JP" altLang="en-US" sz="2200" kern="0" dirty="0">
                <a:solidFill>
                  <a:sysClr val="windowText" lastClr="000000"/>
                </a:solidFill>
              </a:rPr>
              <a:t>事業</a:t>
            </a:r>
            <a:r>
              <a:rPr kumimoji="0" lang="ja-JP" altLang="en-US" sz="2200" kern="0" dirty="0" smtClean="0">
                <a:solidFill>
                  <a:sysClr val="windowText" lastClr="000000"/>
                </a:solidFill>
              </a:rPr>
              <a:t>承継税制の概要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67" y="836712"/>
            <a:ext cx="9705528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82167" y="5445224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※相続の場合も基本的に同様（相続税の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％を猶予）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1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</TotalTime>
  <Words>24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コラム2-2-2図 事業承継税制の概要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第2-3-1図 事業承継に向けたステップ</dc:title>
  <dc:creator>METI</dc:creator>
  <cp:lastModifiedBy>METI</cp:lastModifiedBy>
  <cp:revision>16</cp:revision>
  <cp:lastPrinted>2015-08-21T06:55:03Z</cp:lastPrinted>
  <dcterms:created xsi:type="dcterms:W3CDTF">2017-01-17T12:16:16Z</dcterms:created>
  <dcterms:modified xsi:type="dcterms:W3CDTF">2017-03-22T06:00:45Z</dcterms:modified>
</cp:coreProperties>
</file>