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9" autoAdjust="0"/>
    <p:restoredTop sz="94700" autoAdjust="0"/>
  </p:normalViewPr>
  <p:slideViewPr>
    <p:cSldViewPr>
      <p:cViewPr varScale="1">
        <p:scale>
          <a:sx n="66" d="100"/>
          <a:sy n="66" d="100"/>
        </p:scale>
        <p:origin x="-1770" y="-108"/>
      </p:cViewPr>
      <p:guideLst>
        <p:guide orient="horz" pos="28"/>
        <p:guide pos="57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680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1690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2275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9822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7812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012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70264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00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421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8192380" y="44450"/>
            <a:ext cx="8995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557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4087A-FE53-4B81-856E-81CAD491AC44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56D6BDD-8E60-4908-B447-DC190478E34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2017/3/9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EBBC03-6A20-4334-A77B-EEE756B04B5A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HGP創英角ｺﾞｼｯｸUB" pitchFamily="50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Arial" charset="0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760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785633"/>
              </p:ext>
            </p:extLst>
          </p:nvPr>
        </p:nvGraphicFramePr>
        <p:xfrm>
          <a:off x="171128" y="511384"/>
          <a:ext cx="8720823" cy="5594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7857"/>
                <a:gridCol w="1567420"/>
                <a:gridCol w="4859322"/>
                <a:gridCol w="2016224"/>
              </a:tblGrid>
              <a:tr h="213333">
                <a:tc>
                  <a:txBody>
                    <a:bodyPr/>
                    <a:lstStyle/>
                    <a:p>
                      <a:pPr algn="ctr" fontAlgn="ctr"/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分野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サービス概要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事業者の例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1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家事代行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家事等のスキルを、家事を依頼したい個人に仲介するサービス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ANYTIMES</a:t>
                      </a:r>
                    </a:p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家事代行広場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タスカジ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2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子守り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子守りを仲介するサービス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AsMama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キッズライン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3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スキル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様々なスキル提供を個人に仲介するサービス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ココナラ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クラウドワークス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4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空間シェア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会議室、空き店舗等を、利用する個人に仲介するサービス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スペースマーケット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Spacee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SHOPCOUNTER</a:t>
                      </a:r>
                    </a:p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スペースシェア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5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駐車場シェア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空き駐車場を、借りたい個人に仲介するサービス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トメレタ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SKYZ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6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農地シェア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休耕地を、借りたい個人に仲介するサービス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シェア畑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7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車の共同使用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車の共同使用を仲介するサービス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Cafore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Anyca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8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車の相乗り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車の相乗りを仲介するサービス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notteco</a:t>
                      </a:r>
                      <a:endParaRPr lang="en-US" altLang="ja-JP" sz="13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Hitch me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9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食事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自宅での料理体験を、旅行者等に仲介するサービス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TADAKU</a:t>
                      </a:r>
                    </a:p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キッチハイク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924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10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外国人向けガイド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外国語での案内サービスを、外国人旅行者に仲介するサービス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Huber(TOMODACHI GUIDE)</a:t>
                      </a:r>
                    </a:p>
                    <a:p>
                      <a:pPr algn="l" fontAlgn="ctr"/>
                      <a:r>
                        <a:rPr lang="en-US" altLang="ja-JP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3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Meiryo UI" panose="020B0604030504040204" pitchFamily="50" charset="-128"/>
                        </a:rPr>
                        <a:t>Voyagin</a:t>
                      </a:r>
                      <a:endParaRPr lang="ja-JP" alt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46387" y="6229786"/>
            <a:ext cx="82144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資料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：</a:t>
            </a:r>
            <a:r>
              <a:rPr lang="ja-JP" altLang="en-US" sz="1100" kern="100" dirty="0">
                <a:solidFill>
                  <a:prstClr val="black"/>
                </a:solidFill>
                <a:ea typeface="ＭＳ ゴシック"/>
                <a:cs typeface="Times New Roman"/>
              </a:rPr>
              <a:t>内閣</a:t>
            </a:r>
            <a:r>
              <a:rPr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官房</a:t>
            </a:r>
            <a:r>
              <a:rPr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IT</a:t>
            </a:r>
            <a:r>
              <a:rPr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総合戦略室「シェアリングエコノミーに関する検討経緯」平成</a:t>
            </a:r>
            <a:r>
              <a:rPr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28</a:t>
            </a:r>
            <a:r>
              <a:rPr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年</a:t>
            </a:r>
            <a:r>
              <a:rPr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7</a:t>
            </a:r>
            <a:r>
              <a:rPr lang="ja-JP" altLang="en-US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月</a:t>
            </a:r>
            <a:r>
              <a:rPr lang="en-US" altLang="ja-JP" sz="1100" kern="1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8</a:t>
            </a:r>
            <a:r>
              <a:rPr lang="ja-JP" altLang="en-US" sz="1100" kern="1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日より</a:t>
            </a:r>
            <a:r>
              <a:rPr lang="ja-JP" altLang="en-US" sz="1100" dirty="0" smtClean="0">
                <a:solidFill>
                  <a:prstClr val="black"/>
                </a:solidFill>
                <a:latin typeface="ＭＳ ゴシック" pitchFamily="49" charset="-128"/>
                <a:ea typeface="ＭＳ ゴシック" pitchFamily="49" charset="-128"/>
              </a:rPr>
              <a:t>中小企業庁作成</a:t>
            </a:r>
            <a:endParaRPr lang="ja-JP" altLang="en-US" sz="1100" dirty="0">
              <a:solidFill>
                <a:prstClr val="black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45785"/>
            <a:ext cx="8784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第</a:t>
            </a:r>
            <a:r>
              <a:rPr kumimoji="1" lang="en-US" altLang="ja-JP" sz="2200" b="1" dirty="0" smtClean="0">
                <a:latin typeface="ＭＳ ゴシック" pitchFamily="49" charset="-128"/>
                <a:ea typeface="ＭＳ ゴシック" pitchFamily="49" charset="-128"/>
              </a:rPr>
              <a:t>2</a:t>
            </a:r>
            <a:r>
              <a:rPr lang="en-US" altLang="ja-JP" sz="2200" b="1" dirty="0" smtClean="0">
                <a:latin typeface="ＭＳ ゴシック" pitchFamily="49" charset="-128"/>
                <a:ea typeface="ＭＳ ゴシック" pitchFamily="49" charset="-128"/>
              </a:rPr>
              <a:t>-3-46</a:t>
            </a:r>
            <a:r>
              <a:rPr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図 </a:t>
            </a:r>
            <a:r>
              <a:rPr lang="ja-JP" altLang="en-US" sz="2200" b="1" dirty="0" smtClean="0">
                <a:latin typeface="ＭＳ ゴシック" pitchFamily="49" charset="-128"/>
                <a:ea typeface="ＭＳ ゴシック" pitchFamily="49" charset="-128"/>
              </a:rPr>
              <a:t>シェアリングエコノミーの事例</a:t>
            </a:r>
            <a:endParaRPr lang="en-US" altLang="ja-JP" sz="2200" b="1" dirty="0"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66373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2684</TotalTime>
  <Words>234</Words>
  <Application>Microsoft Office PowerPoint</Application>
  <PresentationFormat>画面に合わせる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blank</vt:lpstr>
      <vt:lpstr>デザインの設定</vt:lpstr>
      <vt:lpstr>PowerPoint プレゼンテーション</vt:lpstr>
    </vt:vector>
  </TitlesOfParts>
  <Company>METI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OYCA3271</cp:lastModifiedBy>
  <cp:revision>103</cp:revision>
  <dcterms:created xsi:type="dcterms:W3CDTF">2014-02-12T13:25:46Z</dcterms:created>
  <dcterms:modified xsi:type="dcterms:W3CDTF">2017-03-09T13:06:39Z</dcterms:modified>
</cp:coreProperties>
</file>