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4700" autoAdjust="0"/>
  </p:normalViewPr>
  <p:slideViewPr>
    <p:cSldViewPr>
      <p:cViewPr varScale="1">
        <p:scale>
          <a:sx n="66" d="100"/>
          <a:sy n="66" d="100"/>
        </p:scale>
        <p:origin x="-1770" y="-108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2017/3/9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85633"/>
              </p:ext>
            </p:extLst>
          </p:nvPr>
        </p:nvGraphicFramePr>
        <p:xfrm>
          <a:off x="171128" y="511384"/>
          <a:ext cx="8720823" cy="5594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57"/>
                <a:gridCol w="1567420"/>
                <a:gridCol w="4859322"/>
                <a:gridCol w="2016224"/>
              </a:tblGrid>
              <a:tr h="213333"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分野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サービス概要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事業者の例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家事代行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家事等のスキルを、家事を依頼したい個人に仲介するサービス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ANYTIMES</a:t>
                      </a:r>
                    </a:p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家事代行広場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タスカジ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2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子守り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子守りを仲介するサービス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AsMama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キッズライン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スキル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様々なスキル提供を個人に仲介するサービス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ココナラ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クラウドワークス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4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空間シェア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会議室、空き店舗等を、利用する個人に仲介するサービス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スペースマーケット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Spacee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SHOPCOUNTER</a:t>
                      </a:r>
                    </a:p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スペースシェア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5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駐車場シェア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空き駐車場を、借りたい個人に仲介するサービス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トメレタ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SKYZ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6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農地シェア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休耕地を、借りたい個人に仲介するサービス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シェア畑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7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車の共同使用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車の共同使用を仲介するサービス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Cafore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Anyca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8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車の相乗り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車の相乗りを仲介するサービス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notteco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Hitch me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食事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自宅での料理体験を、旅行者等に仲介するサービス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TADAKU</a:t>
                      </a:r>
                    </a:p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キッチハイク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外国人向けガイド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外国語での案内サービスを、外国人旅行者に仲介するサービス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Huber(TOMODACHI GUIDE)</a:t>
                      </a:r>
                    </a:p>
                    <a:p>
                      <a:pPr algn="l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Voyagin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46387" y="6229786"/>
            <a:ext cx="82144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資料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ja-JP" altLang="en-US" sz="1100" kern="100" dirty="0">
                <a:solidFill>
                  <a:prstClr val="black"/>
                </a:solidFill>
                <a:ea typeface="ＭＳ ゴシック"/>
                <a:cs typeface="Times New Roman"/>
              </a:rPr>
              <a:t>内閣</a:t>
            </a:r>
            <a:r>
              <a:rPr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官房</a:t>
            </a:r>
            <a:r>
              <a:rPr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IT</a:t>
            </a:r>
            <a:r>
              <a:rPr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総合戦略室「シェアリングエコノミーに関する検討経緯」平成</a:t>
            </a:r>
            <a:r>
              <a:rPr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28</a:t>
            </a:r>
            <a:r>
              <a:rPr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年</a:t>
            </a:r>
            <a:r>
              <a:rPr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7</a:t>
            </a:r>
            <a:r>
              <a:rPr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月</a:t>
            </a:r>
            <a:r>
              <a:rPr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8</a:t>
            </a:r>
            <a:r>
              <a:rPr lang="ja-JP" altLang="en-US" sz="1100" kern="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日より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中小企業庁作成</a:t>
            </a:r>
            <a:endParaRPr lang="ja-JP" altLang="en-US" sz="1100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45785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kumimoji="1"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-3-46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 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シェアリングエコノミーの事例</a:t>
            </a:r>
            <a:endParaRPr lang="en-US" altLang="ja-JP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6637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2684</TotalTime>
  <Words>234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OYCA3271</cp:lastModifiedBy>
  <cp:revision>103</cp:revision>
  <dcterms:created xsi:type="dcterms:W3CDTF">2014-02-12T13:25:46Z</dcterms:created>
  <dcterms:modified xsi:type="dcterms:W3CDTF">2017-03-09T13:06:39Z</dcterms:modified>
</cp:coreProperties>
</file>