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63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D6EC"/>
    <a:srgbClr val="FF5A00"/>
    <a:srgbClr val="0098D0"/>
    <a:srgbClr val="0064C8"/>
    <a:srgbClr val="B197D3"/>
    <a:srgbClr val="FFBE3C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 autoAdjust="0"/>
    <p:restoredTop sz="94647" autoAdjust="0"/>
  </p:normalViewPr>
  <p:slideViewPr>
    <p:cSldViewPr>
      <p:cViewPr>
        <p:scale>
          <a:sx n="70" d="100"/>
          <a:sy n="70" d="100"/>
        </p:scale>
        <p:origin x="-1182" y="-108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76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70" y="-72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 smtClean="0"/>
              <a:t>機密性○</a:t>
            </a:r>
            <a:endParaRPr lang="en-US" altLang="ja-JP" dirty="0" smtClean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588439"/>
            <a:ext cx="8420100" cy="5539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 lang="ja-JP" altLang="en-US" sz="3600" b="1" dirty="0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4653136"/>
            <a:ext cx="6934200" cy="125572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0" indent="0" algn="ctr">
              <a:buNone/>
              <a:defRPr lang="ja-JP" altLang="en-US" sz="2400" b="1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 algn="ctr"/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38EED-0542-4C86-A18B-4CD095A08138}" type="datetime1">
              <a:rPr kumimoji="1" lang="ja-JP" altLang="en-US" smtClean="0"/>
              <a:t>2017/3/9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06662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 smtClean="0"/>
              <a:t>１．見出しの記入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7FD6B-AACB-4FB5-A82B-515F0D3C0BFC}" type="datetime1">
              <a:rPr kumimoji="1" lang="ja-JP" altLang="en-US" smtClean="0"/>
              <a:t>2017/3/9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9921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/>
              <a:t>2017/3/9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89527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4087A-FE53-4B81-856E-81CAD491AC44}" type="datetimeFigureOut">
              <a:rPr kumimoji="1" lang="ja-JP" altLang="en-US" smtClean="0"/>
              <a:t>2017/3/9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88663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00025" y="274638"/>
            <a:ext cx="9469499" cy="382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00024" y="800708"/>
            <a:ext cx="9469499" cy="1210689"/>
          </a:xfrm>
          <a:prstGeom prst="rect">
            <a:avLst/>
          </a:prstGeom>
          <a:noFill/>
        </p:spPr>
        <p:txBody>
          <a:bodyPr vert="horz" wrap="square" lIns="216000" tIns="108000" rIns="216000" bIns="108000" rtlCol="0">
            <a:sp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-10695" y="652026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57702473-496F-4EA5-8617-C076904D98E0}" type="datetime1">
              <a:rPr lang="ja-JP" altLang="en-US" smtClean="0"/>
              <a:t>2017/3/9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92827" y="652534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8769424" y="71046"/>
            <a:ext cx="108316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sz="1050" b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機密性○</a:t>
            </a:r>
            <a:endParaRPr kumimoji="1" lang="en-US" altLang="ja-JP" sz="1050" b="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1257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1" r:id="rId2"/>
    <p:sldLayoutId id="2147483654" r:id="rId3"/>
    <p:sldLayoutId id="2147483660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400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342900" indent="-342900" algn="l" defTabSz="914400" rtl="0" eaLnBrk="1" latinLnBrk="0" hangingPunct="1">
        <a:spcBef>
          <a:spcPts val="600"/>
        </a:spcBef>
        <a:spcAft>
          <a:spcPts val="600"/>
        </a:spcAft>
        <a:buClr>
          <a:srgbClr val="002060"/>
        </a:buClr>
        <a:buFont typeface="Wingdings" panose="05000000000000000000" pitchFamily="2" charset="2"/>
        <a:buChar char="l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–"/>
        <a:defRPr kumimoji="1"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•"/>
        <a:defRPr kumimoji="1" sz="105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5434050"/>
              </p:ext>
            </p:extLst>
          </p:nvPr>
        </p:nvGraphicFramePr>
        <p:xfrm>
          <a:off x="324506" y="1050202"/>
          <a:ext cx="9256988" cy="331398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22029"/>
                <a:gridCol w="1918233"/>
                <a:gridCol w="6716726"/>
              </a:tblGrid>
              <a:tr h="431642">
                <a:tc>
                  <a:txBody>
                    <a:bodyPr/>
                    <a:lstStyle/>
                    <a:p>
                      <a:pPr algn="ctr" fontAlgn="ctr"/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  <a:cs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戦略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  <a:cs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説明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  <a:cs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576469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①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  <a:cs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市場浸透戦略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  <a:cs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7800" indent="-177800" algn="l" fontAlgn="ctr"/>
                      <a:r>
                        <a:rPr lang="ja-JP" altLang="en-US" sz="1400" u="none" strike="noStrike" dirty="0" smtClean="0">
                          <a:effectLst/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・既存市場で既存製品・サービスを展開する戦略。競合他社との競争に勝つことにより、マーケットシェアを高めていくことが主となる。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  <a:cs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76469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②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  <a:cs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新市場開拓戦略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  <a:cs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7800" marR="0" lvl="0" indent="-17780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・新市場で既存製品・サービスを展開する戦略。新たな販路を見いだすことが主であり、例えば、海外展開を実施していくことが挙げられる。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  <a:cs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76469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③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  <a:cs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新製品開発戦略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  <a:cs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7800" marR="0" lvl="0" indent="-17780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・既存市場で新製品・サービスを展開する戦略。既存製品に新たな機能を付加したり、新製品・サービスを開発するものの、あくまでも既存顧客への展開を目指す。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  <a:cs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76469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④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  <a:cs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多角化戦略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  <a:cs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7800" marR="0" lvl="0" indent="-17780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・既存の事業を維持しつつ、新市場で新製品・サービスを展開する戦略。新たな分野で成長を図る戦略であり、高リスクを伴う場合が多い。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  <a:cs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76469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⑤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  <a:cs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事業転換戦略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  <a:cs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7800" marR="0" lvl="0" indent="-17780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・既存の事業を縮小・廃止しつつ、新市場で新製品・サービスを展開する戦略。多角化戦略よりも、高リスクとなる場合が多い。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  <a:cs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4" name="テキスト ボックス 3"/>
          <p:cNvSpPr txBox="1"/>
          <p:nvPr/>
        </p:nvSpPr>
        <p:spPr>
          <a:xfrm>
            <a:off x="194472" y="477833"/>
            <a:ext cx="951705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200" b="1" dirty="0" smtClean="0">
                <a:latin typeface="+mj-ea"/>
                <a:ea typeface="+mj-ea"/>
              </a:rPr>
              <a:t>第</a:t>
            </a:r>
            <a:r>
              <a:rPr kumimoji="1" lang="en-US" altLang="ja-JP" sz="2200" b="1" dirty="0" smtClean="0">
                <a:latin typeface="+mj-ea"/>
                <a:ea typeface="+mj-ea"/>
              </a:rPr>
              <a:t>2</a:t>
            </a:r>
            <a:r>
              <a:rPr lang="en-US" altLang="ja-JP" sz="2200" b="1" dirty="0" smtClean="0">
                <a:latin typeface="+mj-ea"/>
                <a:ea typeface="+mj-ea"/>
              </a:rPr>
              <a:t>-3-1</a:t>
            </a:r>
            <a:r>
              <a:rPr lang="ja-JP" altLang="en-US" sz="2200" b="1" dirty="0" smtClean="0">
                <a:latin typeface="+mj-ea"/>
                <a:ea typeface="+mj-ea"/>
              </a:rPr>
              <a:t>図 企業の事業展開の戦略について</a:t>
            </a:r>
            <a:endParaRPr lang="en-US" altLang="ja-JP" sz="2200" b="1" dirty="0">
              <a:latin typeface="+mj-ea"/>
              <a:ea typeface="+mj-ea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345298" y="4633770"/>
            <a:ext cx="878477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資料：</a:t>
            </a:r>
            <a:r>
              <a:rPr lang="en-US" altLang="ja-JP" sz="1100" dirty="0" err="1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Ansoff</a:t>
            </a:r>
            <a:r>
              <a: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, I. (1957). Strategies for Diversification, Harvard Business Review, Vol. 35 Issue 5, Sep-Oct 1957, pp. </a:t>
            </a:r>
            <a:r>
              <a:rPr lang="en-US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113-124</a:t>
            </a:r>
          </a:p>
          <a:p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を基に中小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企業庁作成</a:t>
            </a:r>
            <a:endParaRPr kumimoji="1" lang="ja-JP" altLang="en-US" sz="11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35837993"/>
      </p:ext>
    </p:extLst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">
      <a:majorFont>
        <a:latin typeface="Calibri"/>
        <a:ea typeface="メイリオ"/>
        <a:cs typeface=""/>
      </a:majorFont>
      <a:minorFont>
        <a:latin typeface="Calibri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anchor="ctr"/>
      <a:lstStyle>
        <a:defPPr algn="l">
          <a:defRPr kumimoji="0" sz="1800" dirty="0"/>
        </a:defPPr>
      </a:lstStyle>
    </a:spDef>
    <a:txDef>
      <a:spPr>
        <a:noFill/>
      </a:spPr>
      <a:bodyPr wrap="none" rtlCol="0">
        <a:spAutoFit/>
      </a:bodyPr>
      <a:lstStyle>
        <a:defPPr>
          <a:defRPr kumimoji="1" dirty="0" smtClean="0">
            <a:latin typeface="メイリオ" panose="020B0604030504040204" pitchFamily="50" charset="-128"/>
            <a:ea typeface="メイリオ" panose="020B0604030504040204" pitchFamily="50" charset="-128"/>
            <a:cs typeface="メイリオ" panose="020B0604030504040204" pitchFamily="50" charset="-128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108</TotalTime>
  <Words>239</Words>
  <Application>Microsoft Office PowerPoint</Application>
  <PresentationFormat>A4 210 x 297 mm</PresentationFormat>
  <Paragraphs>20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blank</vt:lpstr>
      <vt:lpstr>PowerPoint プレゼンテーション</vt:lpstr>
    </vt:vector>
  </TitlesOfParts>
  <Company>METI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OYCA3271</dc:creator>
  <cp:lastModifiedBy>OYCA3271</cp:lastModifiedBy>
  <cp:revision>9</cp:revision>
  <cp:lastPrinted>2015-08-21T06:55:03Z</cp:lastPrinted>
  <dcterms:created xsi:type="dcterms:W3CDTF">2017-01-12T02:37:09Z</dcterms:created>
  <dcterms:modified xsi:type="dcterms:W3CDTF">2017-03-09T11:18:13Z</dcterms:modified>
</cp:coreProperties>
</file>