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0"/>
    <a:srgbClr val="99D6EC"/>
    <a:srgbClr val="FF5A0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82" y="-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9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1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9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2017/3/21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00472" y="204030"/>
            <a:ext cx="9505503" cy="430887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kumimoji="0" lang="ja-JP" altLang="ja-JP" sz="2200" kern="0" dirty="0" smtClean="0">
                <a:solidFill>
                  <a:sysClr val="windowText" lastClr="000000"/>
                </a:solidFill>
              </a:rPr>
              <a:t>第</a:t>
            </a:r>
            <a:r>
              <a:rPr kumimoji="0" lang="en-US" altLang="ja-JP" sz="2200" kern="0" dirty="0" smtClean="0">
                <a:solidFill>
                  <a:sysClr val="windowText" lastClr="000000"/>
                </a:solidFill>
              </a:rPr>
              <a:t>2-2-1</a:t>
            </a:r>
            <a:r>
              <a:rPr kumimoji="0" lang="ja-JP" altLang="ja-JP" sz="2200" kern="0" dirty="0" smtClean="0">
                <a:solidFill>
                  <a:sysClr val="windowText" lastClr="000000"/>
                </a:solidFill>
              </a:rPr>
              <a:t>図 </a:t>
            </a:r>
            <a:r>
              <a:rPr kumimoji="0" lang="ja-JP" altLang="en-US" sz="2200" kern="0" dirty="0">
                <a:solidFill>
                  <a:sysClr val="windowText" lastClr="000000"/>
                </a:solidFill>
              </a:rPr>
              <a:t>事業</a:t>
            </a: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承継の構成要素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764703"/>
            <a:ext cx="9371012" cy="574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 字 5"/>
          <p:cNvSpPr/>
          <p:nvPr/>
        </p:nvSpPr>
        <p:spPr bwMode="auto">
          <a:xfrm>
            <a:off x="353469" y="764704"/>
            <a:ext cx="9371012" cy="5741987"/>
          </a:xfrm>
          <a:prstGeom prst="corner">
            <a:avLst>
              <a:gd name="adj1" fmla="val 43326"/>
              <a:gd name="adj2" fmla="val 81604"/>
            </a:avLst>
          </a:prstGeom>
          <a:noFill/>
          <a:ln w="571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" name="円/楕円 7"/>
          <p:cNvSpPr/>
          <p:nvPr/>
        </p:nvSpPr>
        <p:spPr bwMode="auto">
          <a:xfrm>
            <a:off x="632520" y="3501009"/>
            <a:ext cx="2520280" cy="1224136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 smtClean="0">
                <a:solidFill>
                  <a:srgbClr val="FF0000"/>
                </a:solidFill>
              </a:rPr>
              <a:t>経営の引継ぎ</a:t>
            </a:r>
            <a:endParaRPr kumimoji="0" lang="ja-JP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967" y="1412776"/>
            <a:ext cx="2573338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3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53</TotalTime>
  <Words>10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第2-2-1図 事業承継の構成要素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第2-3-1図 事業承継に向けたステップ</dc:title>
  <dc:creator>METI</dc:creator>
  <cp:lastModifiedBy>METI</cp:lastModifiedBy>
  <cp:revision>12</cp:revision>
  <cp:lastPrinted>2015-08-21T06:55:03Z</cp:lastPrinted>
  <dcterms:created xsi:type="dcterms:W3CDTF">2017-01-17T12:16:16Z</dcterms:created>
  <dcterms:modified xsi:type="dcterms:W3CDTF">2017-03-21T00:58:23Z</dcterms:modified>
</cp:coreProperties>
</file>