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700" autoAdjust="0"/>
  </p:normalViewPr>
  <p:slideViewPr>
    <p:cSldViewPr>
      <p:cViewPr>
        <p:scale>
          <a:sx n="75" d="100"/>
          <a:sy n="75" d="100"/>
        </p:scale>
        <p:origin x="-978" y="-714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087A-FE53-4B81-856E-81CAD491AC44}" type="datetimeFigureOut">
              <a:rPr kumimoji="1" lang="ja-JP" altLang="en-US" smtClean="0"/>
              <a:t>2016/4/4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2016/4/4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4032" y="116632"/>
            <a:ext cx="903649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コラム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2-4-4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②図 </a:t>
            </a:r>
            <a:r>
              <a:rPr lang="ja-JP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社会</a:t>
            </a:r>
            <a:r>
              <a:rPr lang="ja-JP" altLang="ja-JP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環境対応施設整備資金</a:t>
            </a:r>
            <a:r>
              <a:rPr lang="en-US" altLang="ja-JP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BCP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融資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ja-JP" altLang="ja-JP" sz="2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212" y="6268367"/>
            <a:ext cx="8352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中小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企業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BCP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策定運用指針については、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http://www.chusho.meti.go.jp/bcp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参照</a:t>
            </a:r>
            <a:r>
              <a:rPr lang="ja-JP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endParaRPr lang="ja-JP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928329"/>
              </p:ext>
            </p:extLst>
          </p:nvPr>
        </p:nvGraphicFramePr>
        <p:xfrm>
          <a:off x="141412" y="547519"/>
          <a:ext cx="8679060" cy="5627345"/>
        </p:xfrm>
        <a:graphic>
          <a:graphicData uri="http://schemas.openxmlformats.org/drawingml/2006/table">
            <a:tbl>
              <a:tblPr/>
              <a:tblGrid>
                <a:gridCol w="1369304"/>
                <a:gridCol w="7309756"/>
              </a:tblGrid>
              <a:tr h="73009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貸付対象者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中小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企業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BCP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策定運用指針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にのっとり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、自ら策定した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BCP(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事業継続計画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に基づいて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 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rtl="0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防災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のための施設等の整備を行う者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632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貸付使途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○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BCP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に基づき、防災に資する施設等の整備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改善および改修を含む。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を行う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ために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rtl="0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 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必要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な設備資金（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土地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に係る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資金を除く。ただし、地方公共団体の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防災業務計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rtl="0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alt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画等にのっとり、地域と連携した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BCP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に基づく場合に限り、土地に係る資金を含  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rtl="0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 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む。）</a:t>
                      </a:r>
                      <a:b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en-US" altLang="ja-JP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BCP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に基づき、耐震診断を行うために必要な運転資金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09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貸付限度額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中小企業事業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)7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億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千万円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うち、運転資金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億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千万円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b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(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国民生活事業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)7,200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うち、運転資金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4,800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729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貸付利率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(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中小企業事業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)【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設備資金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基準利率、特別利率</a:t>
                      </a:r>
                      <a:b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zh-TW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　　　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運転資金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特別利率</a:t>
                      </a:r>
                      <a:b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zh-TW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en-US" altLang="zh-TW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国民生活事業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)【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設備資金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特別利率</a:t>
                      </a:r>
                      <a:b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</a:t>
                      </a:r>
                      <a:r>
                        <a:rPr lang="zh-TW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　　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運転資金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特別利率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44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貸付期間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TW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rtl="0" fontAlgn="ctr"/>
                      <a:r>
                        <a:rPr lang="en-US" altLang="zh-TW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zh-TW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設備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資金：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年以内＜据置期間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年以内＞   </a:t>
                      </a:r>
                      <a:b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zh-TW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運転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資金：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年以内＜据置期間</a:t>
                      </a:r>
                      <a:r>
                        <a:rPr lang="en-US" altLang="zh-TW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年以内</a:t>
                      </a:r>
                      <a:r>
                        <a:rPr lang="zh-TW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＞</a:t>
                      </a:r>
                      <a:endParaRPr lang="en-US" altLang="zh-TW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rtl="0" fontAlgn="ctr"/>
                      <a:endParaRPr lang="zh-TW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095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取扱金融機関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日本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政策金融公庫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中小企業事業及び国民生活事業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8857" marR="8857" marT="88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38657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3071</TotalTime>
  <Words>192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143</cp:revision>
  <cp:lastPrinted>2016-04-04T09:54:09Z</cp:lastPrinted>
  <dcterms:created xsi:type="dcterms:W3CDTF">2014-02-12T13:25:46Z</dcterms:created>
  <dcterms:modified xsi:type="dcterms:W3CDTF">2016-04-04T09:58:39Z</dcterms:modified>
</cp:coreProperties>
</file>