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>
        <p:scale>
          <a:sx n="75" d="100"/>
          <a:sy n="75" d="100"/>
        </p:scale>
        <p:origin x="-1152" y="96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2016/3/22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130767"/>
              </p:ext>
            </p:extLst>
          </p:nvPr>
        </p:nvGraphicFramePr>
        <p:xfrm>
          <a:off x="70380" y="772471"/>
          <a:ext cx="9044752" cy="5544613"/>
        </p:xfrm>
        <a:graphic>
          <a:graphicData uri="http://schemas.openxmlformats.org/drawingml/2006/table">
            <a:tbl>
              <a:tblPr/>
              <a:tblGrid>
                <a:gridCol w="957406"/>
                <a:gridCol w="5793790"/>
                <a:gridCol w="2293556"/>
              </a:tblGrid>
              <a:tr h="2914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リスク区分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具体例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対応する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保険の例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財物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損失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事務所、工場、機械設備の火災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、洪水、風災、地震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等による損害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企業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財産包括保険</a:t>
                      </a:r>
                      <a:b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地震危険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特約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b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動産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総合保険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収益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減少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災害により休業した場合の営業利益及び経常費の損失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企業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費用・利益総合保険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賠償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責任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製品の欠陥、食中毒、施設の爆発事故、工事中の事故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施設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賠償責任保険</a:t>
                      </a:r>
                      <a:b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請負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業者賠償責任保険</a:t>
                      </a:r>
                      <a:b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生産物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賠償責任保険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人的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損害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工場で作業中に従業員が負傷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労働災害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総合保険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傷害保険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自動車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従業員が社有車で引き起こした交通事故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自動車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73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経営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投資の失敗により業績が悪化し、株主から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引き起こされた損害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賠償請求 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会社役員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(D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＆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O)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賠償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責任保険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709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従業員の持ち出しによる情報漏えい、サイバー攻撃に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よるネットワーク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中断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情報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漏えい賠償責任保険</a:t>
                      </a:r>
                      <a:b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サイバーセキュリティ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</a:t>
                      </a:r>
                    </a:p>
                  </a:txBody>
                  <a:tcPr marL="7645" marR="7645" marT="7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204" y="197565"/>
            <a:ext cx="9157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コラム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2-4-3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損害保険の概要</a:t>
            </a:r>
            <a:endParaRPr kumimoji="1" lang="ja-JP" altLang="en-US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2668" y="6345077"/>
            <a:ext cx="83529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</a:t>
            </a:r>
            <a:r>
              <a:rPr lang="en-US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3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sz="13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</a:t>
            </a:r>
            <a:r>
              <a:rPr lang="ja-JP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種類により補償内容が限定される場合がある</a:t>
            </a:r>
            <a:r>
              <a:rPr lang="ja-JP" altLang="ja-JP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ja-JP" sz="1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91139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2936</TotalTime>
  <Words>167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119</cp:revision>
  <dcterms:created xsi:type="dcterms:W3CDTF">2014-02-12T13:25:46Z</dcterms:created>
  <dcterms:modified xsi:type="dcterms:W3CDTF">2016-03-22T04:59:45Z</dcterms:modified>
</cp:coreProperties>
</file>