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700" autoAdjust="0"/>
  </p:normalViewPr>
  <p:slideViewPr>
    <p:cSldViewPr>
      <p:cViewPr varScale="1">
        <p:scale>
          <a:sx n="104" d="100"/>
          <a:sy n="104" d="100"/>
        </p:scale>
        <p:origin x="-138" y="-84"/>
      </p:cViewPr>
      <p:guideLst>
        <p:guide orient="horz" pos="28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EF6FFA-8E78-4CE4-8838-BE61E1144482}" type="doc">
      <dgm:prSet loTypeId="urn:microsoft.com/office/officeart/2005/8/layout/process5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DF6D19A4-F157-42E1-91EC-D48EE25A7EA4}">
      <dgm:prSet phldrT="[テキスト]" custT="1"/>
      <dgm:spPr>
        <a:effectLst/>
      </dgm:spPr>
      <dgm:t>
        <a:bodyPr/>
        <a:lstStyle/>
        <a:p>
          <a:r>
            <a:rPr kumimoji="1" lang="ja-JP" altLang="en-US" sz="1200" b="1" dirty="0" smtClean="0">
              <a:latin typeface="ＭＳ ゴシック" pitchFamily="49" charset="-128"/>
              <a:ea typeface="ＭＳ ゴシック" pitchFamily="49" charset="-128"/>
            </a:rPr>
            <a:t>①リスクの発見及び特定</a:t>
          </a:r>
          <a:endParaRPr kumimoji="1" lang="en-US" altLang="ja-JP" sz="1200" b="1" dirty="0" smtClean="0">
            <a:latin typeface="ＭＳ ゴシック" pitchFamily="49" charset="-128"/>
            <a:ea typeface="ＭＳ ゴシック" pitchFamily="49" charset="-128"/>
          </a:endParaRPr>
        </a:p>
      </dgm:t>
    </dgm:pt>
    <dgm:pt modelId="{B7422434-4B59-469F-AC9A-28078EDAD36B}" type="parTrans" cxnId="{480E56F6-C6C9-4736-A196-1C2503613FFD}">
      <dgm:prSet/>
      <dgm:spPr/>
      <dgm:t>
        <a:bodyPr/>
        <a:lstStyle/>
        <a:p>
          <a:endParaRPr kumimoji="1" lang="ja-JP" altLang="en-US" b="1"/>
        </a:p>
      </dgm:t>
    </dgm:pt>
    <dgm:pt modelId="{B534D5E2-B5D4-4EE3-A4AC-E2F37F9A1549}" type="sibTrans" cxnId="{480E56F6-C6C9-4736-A196-1C2503613FFD}">
      <dgm:prSet/>
      <dgm:spPr/>
      <dgm:t>
        <a:bodyPr/>
        <a:lstStyle/>
        <a:p>
          <a:endParaRPr kumimoji="1" lang="ja-JP" altLang="en-US" b="1"/>
        </a:p>
      </dgm:t>
    </dgm:pt>
    <dgm:pt modelId="{8C731AF1-23C6-4A8B-8950-57A1725D79AE}">
      <dgm:prSet phldrT="[テキスト]" custT="1"/>
      <dgm:spPr>
        <a:effectLst/>
      </dgm:spPr>
      <dgm:t>
        <a:bodyPr/>
        <a:lstStyle/>
        <a:p>
          <a:r>
            <a:rPr kumimoji="1" lang="ja-JP" altLang="en-US" sz="1200" b="1" dirty="0" smtClean="0">
              <a:latin typeface="ＭＳ ゴシック" pitchFamily="49" charset="-128"/>
              <a:ea typeface="ＭＳ ゴシック" pitchFamily="49" charset="-128"/>
            </a:rPr>
            <a:t>②リスクの算定</a:t>
          </a:r>
          <a:endParaRPr kumimoji="1" lang="en-US" altLang="ja-JP" sz="1200" b="1" dirty="0" smtClean="0">
            <a:latin typeface="ＭＳ ゴシック" pitchFamily="49" charset="-128"/>
            <a:ea typeface="ＭＳ ゴシック" pitchFamily="49" charset="-128"/>
          </a:endParaRPr>
        </a:p>
      </dgm:t>
    </dgm:pt>
    <dgm:pt modelId="{47D9ED22-8251-4E35-8BAB-28F6A606B597}" type="parTrans" cxnId="{FE8B43D5-2A74-4025-8267-7033D4BAE875}">
      <dgm:prSet/>
      <dgm:spPr/>
      <dgm:t>
        <a:bodyPr/>
        <a:lstStyle/>
        <a:p>
          <a:endParaRPr kumimoji="1" lang="ja-JP" altLang="en-US" b="1"/>
        </a:p>
      </dgm:t>
    </dgm:pt>
    <dgm:pt modelId="{09EACBEC-AD74-4B7C-9025-2F5B98D1E224}" type="sibTrans" cxnId="{FE8B43D5-2A74-4025-8267-7033D4BAE875}">
      <dgm:prSet/>
      <dgm:spPr/>
      <dgm:t>
        <a:bodyPr/>
        <a:lstStyle/>
        <a:p>
          <a:endParaRPr kumimoji="1" lang="ja-JP" altLang="en-US" b="1"/>
        </a:p>
      </dgm:t>
    </dgm:pt>
    <dgm:pt modelId="{E836796D-8265-4C59-8833-EEE2AD90103C}">
      <dgm:prSet phldrT="[テキスト]" custT="1"/>
      <dgm:spPr>
        <a:effectLst/>
      </dgm:spPr>
      <dgm:t>
        <a:bodyPr/>
        <a:lstStyle/>
        <a:p>
          <a:r>
            <a:rPr kumimoji="1" lang="ja-JP" altLang="en-US" sz="1200" b="1" dirty="0" smtClean="0">
              <a:latin typeface="ＭＳ ゴシック" pitchFamily="49" charset="-128"/>
              <a:ea typeface="ＭＳ ゴシック" pitchFamily="49" charset="-128"/>
            </a:rPr>
            <a:t>③リスクの評価</a:t>
          </a:r>
          <a:endParaRPr kumimoji="1" lang="ja-JP" altLang="en-US" sz="1200" b="1" dirty="0">
            <a:latin typeface="ＭＳ ゴシック" pitchFamily="49" charset="-128"/>
            <a:ea typeface="ＭＳ ゴシック" pitchFamily="49" charset="-128"/>
          </a:endParaRPr>
        </a:p>
      </dgm:t>
    </dgm:pt>
    <dgm:pt modelId="{79C8DD47-1088-4A65-8901-946547675D87}" type="parTrans" cxnId="{2C75DE6A-2D00-4752-828E-23D2802024D2}">
      <dgm:prSet/>
      <dgm:spPr/>
      <dgm:t>
        <a:bodyPr/>
        <a:lstStyle/>
        <a:p>
          <a:endParaRPr kumimoji="1" lang="ja-JP" altLang="en-US" b="1"/>
        </a:p>
      </dgm:t>
    </dgm:pt>
    <dgm:pt modelId="{3D667F4E-8EA8-4507-96AB-F6FF70A0345E}" type="sibTrans" cxnId="{2C75DE6A-2D00-4752-828E-23D2802024D2}">
      <dgm:prSet/>
      <dgm:spPr/>
      <dgm:t>
        <a:bodyPr/>
        <a:lstStyle/>
        <a:p>
          <a:endParaRPr kumimoji="1" lang="ja-JP" altLang="en-US" b="1"/>
        </a:p>
      </dgm:t>
    </dgm:pt>
    <dgm:pt modelId="{2F64EF4E-95D2-4AD8-A97A-C2D81CF986BC}">
      <dgm:prSet phldrT="[テキスト]" custT="1"/>
      <dgm:spPr>
        <a:effectLst/>
      </dgm:spPr>
      <dgm:t>
        <a:bodyPr/>
        <a:lstStyle/>
        <a:p>
          <a:r>
            <a:rPr kumimoji="1" lang="ja-JP" altLang="en-US" sz="1200" b="1" dirty="0" smtClean="0">
              <a:latin typeface="ＭＳ ゴシック" pitchFamily="49" charset="-128"/>
              <a:ea typeface="ＭＳ ゴシック" pitchFamily="49" charset="-128"/>
            </a:rPr>
            <a:t>④リスク対策の選択</a:t>
          </a:r>
          <a:endParaRPr kumimoji="1" lang="ja-JP" altLang="en-US" sz="1200" b="1" dirty="0">
            <a:latin typeface="ＭＳ ゴシック" pitchFamily="49" charset="-128"/>
            <a:ea typeface="ＭＳ ゴシック" pitchFamily="49" charset="-128"/>
          </a:endParaRPr>
        </a:p>
      </dgm:t>
    </dgm:pt>
    <dgm:pt modelId="{B4F033E6-A6C0-459B-A1E0-C03588FD5C10}" type="sibTrans" cxnId="{C2261961-4125-418C-B722-9CAFC0F30271}">
      <dgm:prSet/>
      <dgm:spPr/>
      <dgm:t>
        <a:bodyPr/>
        <a:lstStyle/>
        <a:p>
          <a:endParaRPr kumimoji="1" lang="ja-JP" altLang="en-US" b="1"/>
        </a:p>
      </dgm:t>
    </dgm:pt>
    <dgm:pt modelId="{C5C99222-E25F-413B-AA1C-35334F6AEE05}" type="parTrans" cxnId="{C2261961-4125-418C-B722-9CAFC0F30271}">
      <dgm:prSet/>
      <dgm:spPr/>
      <dgm:t>
        <a:bodyPr/>
        <a:lstStyle/>
        <a:p>
          <a:endParaRPr kumimoji="1" lang="ja-JP" altLang="en-US" b="1"/>
        </a:p>
      </dgm:t>
    </dgm:pt>
    <dgm:pt modelId="{1324A113-B41A-46C6-9699-833EC0386C28}">
      <dgm:prSet phldrT="[テキスト]" custT="1"/>
      <dgm:spPr>
        <a:effectLst/>
      </dgm:spPr>
      <dgm:t>
        <a:bodyPr/>
        <a:lstStyle/>
        <a:p>
          <a:r>
            <a:rPr kumimoji="1" lang="ja-JP" altLang="en-US" sz="1200" b="1" dirty="0" smtClean="0">
              <a:latin typeface="ＭＳ ゴシック" pitchFamily="49" charset="-128"/>
              <a:ea typeface="ＭＳ ゴシック" pitchFamily="49" charset="-128"/>
            </a:rPr>
            <a:t>⑥残留リスクの評価</a:t>
          </a:r>
          <a:endParaRPr kumimoji="1" lang="ja-JP" altLang="en-US" sz="1200" b="1" dirty="0">
            <a:latin typeface="ＭＳ ゴシック" pitchFamily="49" charset="-128"/>
            <a:ea typeface="ＭＳ ゴシック" pitchFamily="49" charset="-128"/>
          </a:endParaRPr>
        </a:p>
      </dgm:t>
    </dgm:pt>
    <dgm:pt modelId="{CF222282-7407-463C-B118-E071B4F0D5F8}" type="sibTrans" cxnId="{CF82C064-AC93-4BBE-9845-750F8BC83514}">
      <dgm:prSet/>
      <dgm:spPr/>
      <dgm:t>
        <a:bodyPr/>
        <a:lstStyle/>
        <a:p>
          <a:endParaRPr kumimoji="1" lang="ja-JP" altLang="en-US"/>
        </a:p>
      </dgm:t>
    </dgm:pt>
    <dgm:pt modelId="{2F19C0A8-7770-4A27-896D-F4FC402491CB}" type="parTrans" cxnId="{CF82C064-AC93-4BBE-9845-750F8BC83514}">
      <dgm:prSet/>
      <dgm:spPr/>
      <dgm:t>
        <a:bodyPr/>
        <a:lstStyle/>
        <a:p>
          <a:endParaRPr kumimoji="1" lang="ja-JP" altLang="en-US"/>
        </a:p>
      </dgm:t>
    </dgm:pt>
    <dgm:pt modelId="{CDC5A101-BF5A-40B6-B153-9BA186EFDE84}">
      <dgm:prSet phldrT="[テキスト]" custT="1"/>
      <dgm:spPr>
        <a:effectLst/>
      </dgm:spPr>
      <dgm:t>
        <a:bodyPr/>
        <a:lstStyle/>
        <a:p>
          <a:r>
            <a:rPr kumimoji="1" lang="ja-JP" altLang="en-US" sz="1200" b="1" dirty="0" smtClean="0">
              <a:latin typeface="ＭＳ ゴシック" pitchFamily="49" charset="-128"/>
              <a:ea typeface="ＭＳ ゴシック" pitchFamily="49" charset="-128"/>
            </a:rPr>
            <a:t>⑦リスクへの対応方針及び    </a:t>
          </a:r>
          <a:endParaRPr kumimoji="1" lang="en-US" altLang="ja-JP" sz="1200" b="1" dirty="0" smtClean="0">
            <a:latin typeface="ＭＳ ゴシック" pitchFamily="49" charset="-128"/>
            <a:ea typeface="ＭＳ ゴシック" pitchFamily="49" charset="-128"/>
          </a:endParaRPr>
        </a:p>
        <a:p>
          <a:r>
            <a:rPr kumimoji="1" lang="ja-JP" altLang="en-US" sz="1200" b="1" dirty="0" smtClean="0">
              <a:latin typeface="ＭＳ ゴシック" pitchFamily="49" charset="-128"/>
              <a:ea typeface="ＭＳ ゴシック" pitchFamily="49" charset="-128"/>
            </a:rPr>
            <a:t>対策のモニタリングと是正</a:t>
          </a:r>
          <a:endParaRPr kumimoji="1" lang="ja-JP" altLang="en-US" sz="1200" b="1" dirty="0">
            <a:latin typeface="ＭＳ ゴシック" pitchFamily="49" charset="-128"/>
            <a:ea typeface="ＭＳ ゴシック" pitchFamily="49" charset="-128"/>
          </a:endParaRPr>
        </a:p>
      </dgm:t>
    </dgm:pt>
    <dgm:pt modelId="{541101EC-D736-442D-BAAB-685867D02676}" type="sibTrans" cxnId="{615AD134-E3E9-4AB6-A435-1C703CE125FB}">
      <dgm:prSet/>
      <dgm:spPr/>
      <dgm:t>
        <a:bodyPr/>
        <a:lstStyle/>
        <a:p>
          <a:endParaRPr kumimoji="1" lang="ja-JP" altLang="en-US"/>
        </a:p>
      </dgm:t>
    </dgm:pt>
    <dgm:pt modelId="{444C3C5E-4038-41D4-B3CC-F66CCCF3CE02}" type="parTrans" cxnId="{615AD134-E3E9-4AB6-A435-1C703CE125FB}">
      <dgm:prSet/>
      <dgm:spPr/>
      <dgm:t>
        <a:bodyPr/>
        <a:lstStyle/>
        <a:p>
          <a:endParaRPr kumimoji="1" lang="ja-JP" altLang="en-US"/>
        </a:p>
      </dgm:t>
    </dgm:pt>
    <dgm:pt modelId="{5C41A5C5-0E26-4865-B408-39A3BFF09C2A}">
      <dgm:prSet phldrT="[テキスト]" custT="1"/>
      <dgm:spPr>
        <a:effectLst/>
      </dgm:spPr>
      <dgm:t>
        <a:bodyPr/>
        <a:lstStyle/>
        <a:p>
          <a:pPr algn="ctr"/>
          <a:r>
            <a:rPr kumimoji="1" lang="ja-JP" altLang="en-US" sz="1200" b="1" dirty="0" smtClean="0">
              <a:latin typeface="ＭＳ ゴシック" pitchFamily="49" charset="-128"/>
              <a:ea typeface="ＭＳ ゴシック" pitchFamily="49" charset="-128"/>
            </a:rPr>
            <a:t>⑧リスクマネジメントの</a:t>
          </a:r>
          <a:endParaRPr kumimoji="1" lang="en-US" altLang="ja-JP" sz="1200" b="1" dirty="0" smtClean="0">
            <a:latin typeface="ＭＳ ゴシック" pitchFamily="49" charset="-128"/>
            <a:ea typeface="ＭＳ ゴシック" pitchFamily="49" charset="-128"/>
          </a:endParaRPr>
        </a:p>
        <a:p>
          <a:pPr algn="l"/>
          <a:r>
            <a:rPr kumimoji="1" lang="en-US" altLang="ja-JP" sz="1200" b="1" dirty="0" smtClean="0">
              <a:latin typeface="ＭＳ ゴシック" pitchFamily="49" charset="-128"/>
              <a:ea typeface="ＭＳ ゴシック" pitchFamily="49" charset="-128"/>
            </a:rPr>
            <a:t> </a:t>
          </a:r>
          <a:r>
            <a:rPr kumimoji="1" lang="ja-JP" altLang="en-US" sz="1200" b="1" dirty="0" smtClean="0">
              <a:latin typeface="ＭＳ ゴシック" pitchFamily="49" charset="-128"/>
              <a:ea typeface="ＭＳ ゴシック" pitchFamily="49" charset="-128"/>
            </a:rPr>
            <a:t>有効性評価と是正</a:t>
          </a:r>
          <a:endParaRPr kumimoji="1" lang="ja-JP" altLang="en-US" sz="1200" b="1" dirty="0">
            <a:latin typeface="ＭＳ ゴシック" pitchFamily="49" charset="-128"/>
            <a:ea typeface="ＭＳ ゴシック" pitchFamily="49" charset="-128"/>
          </a:endParaRPr>
        </a:p>
      </dgm:t>
    </dgm:pt>
    <dgm:pt modelId="{21CD908F-C4D1-4EA7-8A94-7A208EB66E55}" type="sibTrans" cxnId="{D44503FB-6E0E-458E-A89B-8359B99F9D0E}">
      <dgm:prSet/>
      <dgm:spPr/>
      <dgm:t>
        <a:bodyPr/>
        <a:lstStyle/>
        <a:p>
          <a:endParaRPr kumimoji="1" lang="ja-JP" altLang="en-US"/>
        </a:p>
      </dgm:t>
    </dgm:pt>
    <dgm:pt modelId="{B5F38DDE-AD52-4F40-A673-DD929A4C5E40}" type="parTrans" cxnId="{D44503FB-6E0E-458E-A89B-8359B99F9D0E}">
      <dgm:prSet/>
      <dgm:spPr/>
      <dgm:t>
        <a:bodyPr/>
        <a:lstStyle/>
        <a:p>
          <a:endParaRPr kumimoji="1" lang="ja-JP" altLang="en-US"/>
        </a:p>
      </dgm:t>
    </dgm:pt>
    <dgm:pt modelId="{A940A742-40CA-4EBF-9F19-DC28F876D0AA}">
      <dgm:prSet phldrT="[テキスト]" custT="1"/>
      <dgm:spPr>
        <a:effectLst/>
      </dgm:spPr>
      <dgm:t>
        <a:bodyPr/>
        <a:lstStyle/>
        <a:p>
          <a:r>
            <a:rPr kumimoji="1" lang="ja-JP" altLang="en-US" sz="1200" b="1" dirty="0" smtClean="0">
              <a:latin typeface="ＭＳ ゴシック" pitchFamily="49" charset="-128"/>
              <a:ea typeface="ＭＳ ゴシック" pitchFamily="49" charset="-128"/>
            </a:rPr>
            <a:t>⑤リスク対策の実施</a:t>
          </a:r>
          <a:endParaRPr kumimoji="1" lang="ja-JP" altLang="en-US" sz="1200" b="1" dirty="0">
            <a:latin typeface="ＭＳ ゴシック" pitchFamily="49" charset="-128"/>
            <a:ea typeface="ＭＳ ゴシック" pitchFamily="49" charset="-128"/>
          </a:endParaRPr>
        </a:p>
      </dgm:t>
    </dgm:pt>
    <dgm:pt modelId="{D9468CD5-516C-4A57-8D62-1C7E1563E66A}" type="sibTrans" cxnId="{01E07D62-53DB-4A19-A1FF-8656A970E05F}">
      <dgm:prSet/>
      <dgm:spPr/>
      <dgm:t>
        <a:bodyPr/>
        <a:lstStyle/>
        <a:p>
          <a:endParaRPr kumimoji="1" lang="ja-JP" altLang="en-US" b="1"/>
        </a:p>
      </dgm:t>
    </dgm:pt>
    <dgm:pt modelId="{68C9F1C5-4AE1-41DD-BE95-70C24627C9BF}" type="parTrans" cxnId="{01E07D62-53DB-4A19-A1FF-8656A970E05F}">
      <dgm:prSet/>
      <dgm:spPr/>
      <dgm:t>
        <a:bodyPr/>
        <a:lstStyle/>
        <a:p>
          <a:endParaRPr kumimoji="1" lang="ja-JP" altLang="en-US" b="1"/>
        </a:p>
      </dgm:t>
    </dgm:pt>
    <dgm:pt modelId="{B0B2CCA3-014C-491A-B184-F14222809D85}" type="pres">
      <dgm:prSet presAssocID="{0CEF6FFA-8E78-4CE4-8838-BE61E114448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35D5681-D03F-4A0C-8954-55DBBB08FA9D}" type="pres">
      <dgm:prSet presAssocID="{DF6D19A4-F157-42E1-91EC-D48EE25A7EA4}" presName="node" presStyleLbl="node1" presStyleIdx="0" presStyleCnt="8" custLinFactNeighborX="-11594" custLinFactNeighborY="742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DA65107-4C25-401E-8305-475679CB9BC9}" type="pres">
      <dgm:prSet presAssocID="{B534D5E2-B5D4-4EE3-A4AC-E2F37F9A1549}" presName="sibTrans" presStyleLbl="sibTrans2D1" presStyleIdx="0" presStyleCnt="7"/>
      <dgm:spPr/>
      <dgm:t>
        <a:bodyPr/>
        <a:lstStyle/>
        <a:p>
          <a:endParaRPr kumimoji="1" lang="ja-JP" altLang="en-US"/>
        </a:p>
      </dgm:t>
    </dgm:pt>
    <dgm:pt modelId="{D722E217-CE88-4F37-A611-C43A4DE48AA7}" type="pres">
      <dgm:prSet presAssocID="{B534D5E2-B5D4-4EE3-A4AC-E2F37F9A1549}" presName="connectorText" presStyleLbl="sibTrans2D1" presStyleIdx="0" presStyleCnt="7"/>
      <dgm:spPr/>
      <dgm:t>
        <a:bodyPr/>
        <a:lstStyle/>
        <a:p>
          <a:endParaRPr kumimoji="1" lang="ja-JP" altLang="en-US"/>
        </a:p>
      </dgm:t>
    </dgm:pt>
    <dgm:pt modelId="{CD38EB85-DE8C-46FD-8899-F405BF34335E}" type="pres">
      <dgm:prSet presAssocID="{8C731AF1-23C6-4A8B-8950-57A1725D79AE}" presName="node" presStyleLbl="node1" presStyleIdx="1" presStyleCnt="8" custLinFactNeighborX="5948" custLinFactNeighborY="603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9C5CB85-6B4C-4469-89C3-2E949272E08C}" type="pres">
      <dgm:prSet presAssocID="{09EACBEC-AD74-4B7C-9025-2F5B98D1E224}" presName="sibTrans" presStyleLbl="sibTrans2D1" presStyleIdx="1" presStyleCnt="7" custLinFactNeighborX="5187"/>
      <dgm:spPr/>
      <dgm:t>
        <a:bodyPr/>
        <a:lstStyle/>
        <a:p>
          <a:endParaRPr kumimoji="1" lang="ja-JP" altLang="en-US"/>
        </a:p>
      </dgm:t>
    </dgm:pt>
    <dgm:pt modelId="{6BD3E992-EF83-496E-BA34-1194B234DC60}" type="pres">
      <dgm:prSet presAssocID="{09EACBEC-AD74-4B7C-9025-2F5B98D1E224}" presName="connectorText" presStyleLbl="sibTrans2D1" presStyleIdx="1" presStyleCnt="7"/>
      <dgm:spPr/>
      <dgm:t>
        <a:bodyPr/>
        <a:lstStyle/>
        <a:p>
          <a:endParaRPr kumimoji="1" lang="ja-JP" altLang="en-US"/>
        </a:p>
      </dgm:t>
    </dgm:pt>
    <dgm:pt modelId="{8FFF8B35-C9FF-4CC4-A0BC-4016E081C3F9}" type="pres">
      <dgm:prSet presAssocID="{E836796D-8265-4C59-8833-EEE2AD90103C}" presName="node" presStyleLbl="node1" presStyleIdx="2" presStyleCnt="8" custLinFactNeighborX="16036" custLinFactNeighborY="680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A1D5E75-E3E4-4693-A717-73A5F2AB8BCD}" type="pres">
      <dgm:prSet presAssocID="{3D667F4E-8EA8-4507-96AB-F6FF70A0345E}" presName="sibTrans" presStyleLbl="sibTrans2D1" presStyleIdx="2" presStyleCnt="7" custScaleX="116779" custScaleY="100615"/>
      <dgm:spPr/>
      <dgm:t>
        <a:bodyPr/>
        <a:lstStyle/>
        <a:p>
          <a:endParaRPr kumimoji="1" lang="ja-JP" altLang="en-US"/>
        </a:p>
      </dgm:t>
    </dgm:pt>
    <dgm:pt modelId="{4607A1AC-46FF-446B-AC50-6AAD73BD9F2F}" type="pres">
      <dgm:prSet presAssocID="{3D667F4E-8EA8-4507-96AB-F6FF70A0345E}" presName="connectorText" presStyleLbl="sibTrans2D1" presStyleIdx="2" presStyleCnt="7"/>
      <dgm:spPr/>
      <dgm:t>
        <a:bodyPr/>
        <a:lstStyle/>
        <a:p>
          <a:endParaRPr kumimoji="1" lang="ja-JP" altLang="en-US"/>
        </a:p>
      </dgm:t>
    </dgm:pt>
    <dgm:pt modelId="{4B387349-A088-4F26-A35E-85BD1319F788}" type="pres">
      <dgm:prSet presAssocID="{2F64EF4E-95D2-4AD8-A97A-C2D81CF986BC}" presName="node" presStyleLbl="node1" presStyleIdx="3" presStyleCnt="8" custLinFactNeighborX="17154" custLinFactNeighborY="252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334431B-DF99-49CE-A1BB-97CCC0021B24}" type="pres">
      <dgm:prSet presAssocID="{B4F033E6-A6C0-459B-A1E0-C03588FD5C10}" presName="sibTrans" presStyleLbl="sibTrans2D1" presStyleIdx="3" presStyleCnt="7" custAng="21336101" custScaleX="99449" custScaleY="99896" custLinFactNeighborX="2037" custLinFactNeighborY="-293"/>
      <dgm:spPr/>
      <dgm:t>
        <a:bodyPr/>
        <a:lstStyle/>
        <a:p>
          <a:endParaRPr kumimoji="1" lang="ja-JP" altLang="en-US"/>
        </a:p>
      </dgm:t>
    </dgm:pt>
    <dgm:pt modelId="{71FE0413-2585-4A8D-B2A7-DACD35202E11}" type="pres">
      <dgm:prSet presAssocID="{B4F033E6-A6C0-459B-A1E0-C03588FD5C10}" presName="connectorText" presStyleLbl="sibTrans2D1" presStyleIdx="3" presStyleCnt="7"/>
      <dgm:spPr/>
      <dgm:t>
        <a:bodyPr/>
        <a:lstStyle/>
        <a:p>
          <a:endParaRPr kumimoji="1" lang="ja-JP" altLang="en-US"/>
        </a:p>
      </dgm:t>
    </dgm:pt>
    <dgm:pt modelId="{64061D57-271D-47C5-918E-885E831C78C6}" type="pres">
      <dgm:prSet presAssocID="{A940A742-40CA-4EBF-9F19-DC28F876D0AA}" presName="node" presStyleLbl="node1" presStyleIdx="4" presStyleCnt="8" custLinFactNeighborX="6770" custLinFactNeighborY="170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D3C457-3DE4-4D9F-810A-003332949B82}" type="pres">
      <dgm:prSet presAssocID="{D9468CD5-516C-4A57-8D62-1C7E1563E66A}" presName="sibTrans" presStyleLbl="sibTrans2D1" presStyleIdx="4" presStyleCnt="7" custLinFactNeighborX="-11952"/>
      <dgm:spPr/>
      <dgm:t>
        <a:bodyPr/>
        <a:lstStyle/>
        <a:p>
          <a:endParaRPr kumimoji="1" lang="ja-JP" altLang="en-US"/>
        </a:p>
      </dgm:t>
    </dgm:pt>
    <dgm:pt modelId="{95EC8957-363D-482C-9663-7E00CC98E314}" type="pres">
      <dgm:prSet presAssocID="{D9468CD5-516C-4A57-8D62-1C7E1563E66A}" presName="connectorText" presStyleLbl="sibTrans2D1" presStyleIdx="4" presStyleCnt="7"/>
      <dgm:spPr/>
      <dgm:t>
        <a:bodyPr/>
        <a:lstStyle/>
        <a:p>
          <a:endParaRPr kumimoji="1" lang="ja-JP" altLang="en-US"/>
        </a:p>
      </dgm:t>
    </dgm:pt>
    <dgm:pt modelId="{C6C833C6-5253-4DE1-82AC-44A2FF09CC01}" type="pres">
      <dgm:prSet presAssocID="{1324A113-B41A-46C6-9699-833EC0386C28}" presName="node" presStyleLbl="node1" presStyleIdx="5" presStyleCnt="8" custLinFactNeighborX="-11217" custLinFactNeighborY="256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D51F1B-D469-4F19-B122-E7E11549113C}" type="pres">
      <dgm:prSet presAssocID="{CF222282-7407-463C-B118-E071B4F0D5F8}" presName="sibTrans" presStyleLbl="sibTrans2D1" presStyleIdx="5" presStyleCnt="7" custScaleX="130654"/>
      <dgm:spPr/>
      <dgm:t>
        <a:bodyPr/>
        <a:lstStyle/>
        <a:p>
          <a:endParaRPr kumimoji="1" lang="ja-JP" altLang="en-US"/>
        </a:p>
      </dgm:t>
    </dgm:pt>
    <dgm:pt modelId="{4A9974A1-A6FD-40F1-AAF3-9BA396BBBDDD}" type="pres">
      <dgm:prSet presAssocID="{CF222282-7407-463C-B118-E071B4F0D5F8}" presName="connectorText" presStyleLbl="sibTrans2D1" presStyleIdx="5" presStyleCnt="7"/>
      <dgm:spPr/>
      <dgm:t>
        <a:bodyPr/>
        <a:lstStyle/>
        <a:p>
          <a:endParaRPr kumimoji="1" lang="ja-JP" altLang="en-US"/>
        </a:p>
      </dgm:t>
    </dgm:pt>
    <dgm:pt modelId="{87B2E5D4-6EC7-43B2-8403-3E16662F7D29}" type="pres">
      <dgm:prSet presAssocID="{CDC5A101-BF5A-40B6-B153-9BA186EFDE84}" presName="node" presStyleLbl="node1" presStyleIdx="6" presStyleCnt="8" custLinFactNeighborX="-10895" custLinFactNeighborY="-833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14AC4AB-F120-4A8A-9891-94307FF42D10}" type="pres">
      <dgm:prSet presAssocID="{541101EC-D736-442D-BAAB-685867D02676}" presName="sibTrans" presStyleLbl="sibTrans2D1" presStyleIdx="6" presStyleCnt="7" custScaleX="87184" custScaleY="108377"/>
      <dgm:spPr/>
      <dgm:t>
        <a:bodyPr/>
        <a:lstStyle/>
        <a:p>
          <a:endParaRPr kumimoji="1" lang="ja-JP" altLang="en-US"/>
        </a:p>
      </dgm:t>
    </dgm:pt>
    <dgm:pt modelId="{DA5214E0-0F70-4549-A8A9-60B17E4D668F}" type="pres">
      <dgm:prSet presAssocID="{541101EC-D736-442D-BAAB-685867D02676}" presName="connectorText" presStyleLbl="sibTrans2D1" presStyleIdx="6" presStyleCnt="7"/>
      <dgm:spPr/>
      <dgm:t>
        <a:bodyPr/>
        <a:lstStyle/>
        <a:p>
          <a:endParaRPr kumimoji="1" lang="ja-JP" altLang="en-US"/>
        </a:p>
      </dgm:t>
    </dgm:pt>
    <dgm:pt modelId="{E3C184B5-C202-4EF8-AA3B-24A8E5C5DEAC}" type="pres">
      <dgm:prSet presAssocID="{5C41A5C5-0E26-4865-B408-39A3BFF09C2A}" presName="node" presStyleLbl="node1" presStyleIdx="7" presStyleCnt="8" custLinFactNeighborX="7220" custLinFactNeighborY="-674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C6B7604-EA66-494F-B31E-C18E0E939CE1}" type="presOf" srcId="{0CEF6FFA-8E78-4CE4-8838-BE61E1144482}" destId="{B0B2CCA3-014C-491A-B184-F14222809D85}" srcOrd="0" destOrd="0" presId="urn:microsoft.com/office/officeart/2005/8/layout/process5"/>
    <dgm:cxn modelId="{98E6DFA1-9BB0-45E8-A451-68BD4C301D98}" type="presOf" srcId="{B4F033E6-A6C0-459B-A1E0-C03588FD5C10}" destId="{1334431B-DF99-49CE-A1BB-97CCC0021B24}" srcOrd="0" destOrd="0" presId="urn:microsoft.com/office/officeart/2005/8/layout/process5"/>
    <dgm:cxn modelId="{9FF6C911-840B-4B3C-883A-6F4B8A5E4E7D}" type="presOf" srcId="{8C731AF1-23C6-4A8B-8950-57A1725D79AE}" destId="{CD38EB85-DE8C-46FD-8899-F405BF34335E}" srcOrd="0" destOrd="0" presId="urn:microsoft.com/office/officeart/2005/8/layout/process5"/>
    <dgm:cxn modelId="{CF82C064-AC93-4BBE-9845-750F8BC83514}" srcId="{0CEF6FFA-8E78-4CE4-8838-BE61E1144482}" destId="{1324A113-B41A-46C6-9699-833EC0386C28}" srcOrd="5" destOrd="0" parTransId="{2F19C0A8-7770-4A27-896D-F4FC402491CB}" sibTransId="{CF222282-7407-463C-B118-E071B4F0D5F8}"/>
    <dgm:cxn modelId="{E89C2E61-D1CF-4228-B2FE-9D4C769825A1}" type="presOf" srcId="{DF6D19A4-F157-42E1-91EC-D48EE25A7EA4}" destId="{035D5681-D03F-4A0C-8954-55DBBB08FA9D}" srcOrd="0" destOrd="0" presId="urn:microsoft.com/office/officeart/2005/8/layout/process5"/>
    <dgm:cxn modelId="{5479BA45-DCA2-425E-9C72-8F85A88D2F64}" type="presOf" srcId="{5C41A5C5-0E26-4865-B408-39A3BFF09C2A}" destId="{E3C184B5-C202-4EF8-AA3B-24A8E5C5DEAC}" srcOrd="0" destOrd="0" presId="urn:microsoft.com/office/officeart/2005/8/layout/process5"/>
    <dgm:cxn modelId="{615AD134-E3E9-4AB6-A435-1C703CE125FB}" srcId="{0CEF6FFA-8E78-4CE4-8838-BE61E1144482}" destId="{CDC5A101-BF5A-40B6-B153-9BA186EFDE84}" srcOrd="6" destOrd="0" parTransId="{444C3C5E-4038-41D4-B3CC-F66CCCF3CE02}" sibTransId="{541101EC-D736-442D-BAAB-685867D02676}"/>
    <dgm:cxn modelId="{01E07D62-53DB-4A19-A1FF-8656A970E05F}" srcId="{0CEF6FFA-8E78-4CE4-8838-BE61E1144482}" destId="{A940A742-40CA-4EBF-9F19-DC28F876D0AA}" srcOrd="4" destOrd="0" parTransId="{68C9F1C5-4AE1-41DD-BE95-70C24627C9BF}" sibTransId="{D9468CD5-516C-4A57-8D62-1C7E1563E66A}"/>
    <dgm:cxn modelId="{F16C52A1-4B22-4F68-A615-0768714253F5}" type="presOf" srcId="{B534D5E2-B5D4-4EE3-A4AC-E2F37F9A1549}" destId="{BDA65107-4C25-401E-8305-475679CB9BC9}" srcOrd="0" destOrd="0" presId="urn:microsoft.com/office/officeart/2005/8/layout/process5"/>
    <dgm:cxn modelId="{D00ABCE2-F457-4B9D-AADC-14CE24A7DF0E}" type="presOf" srcId="{E836796D-8265-4C59-8833-EEE2AD90103C}" destId="{8FFF8B35-C9FF-4CC4-A0BC-4016E081C3F9}" srcOrd="0" destOrd="0" presId="urn:microsoft.com/office/officeart/2005/8/layout/process5"/>
    <dgm:cxn modelId="{B80C8859-3A0C-45F0-91C2-F82785B20FBC}" type="presOf" srcId="{D9468CD5-516C-4A57-8D62-1C7E1563E66A}" destId="{6CD3C457-3DE4-4D9F-810A-003332949B82}" srcOrd="0" destOrd="0" presId="urn:microsoft.com/office/officeart/2005/8/layout/process5"/>
    <dgm:cxn modelId="{D44503FB-6E0E-458E-A89B-8359B99F9D0E}" srcId="{0CEF6FFA-8E78-4CE4-8838-BE61E1144482}" destId="{5C41A5C5-0E26-4865-B408-39A3BFF09C2A}" srcOrd="7" destOrd="0" parTransId="{B5F38DDE-AD52-4F40-A673-DD929A4C5E40}" sibTransId="{21CD908F-C4D1-4EA7-8A94-7A208EB66E55}"/>
    <dgm:cxn modelId="{D02AB2D8-7C80-405B-B804-B4BFC8D63CE9}" type="presOf" srcId="{3D667F4E-8EA8-4507-96AB-F6FF70A0345E}" destId="{6A1D5E75-E3E4-4693-A717-73A5F2AB8BCD}" srcOrd="0" destOrd="0" presId="urn:microsoft.com/office/officeart/2005/8/layout/process5"/>
    <dgm:cxn modelId="{B5648D96-CB91-40A1-B17C-631970DD7951}" type="presOf" srcId="{541101EC-D736-442D-BAAB-685867D02676}" destId="{DA5214E0-0F70-4549-A8A9-60B17E4D668F}" srcOrd="1" destOrd="0" presId="urn:microsoft.com/office/officeart/2005/8/layout/process5"/>
    <dgm:cxn modelId="{C2261961-4125-418C-B722-9CAFC0F30271}" srcId="{0CEF6FFA-8E78-4CE4-8838-BE61E1144482}" destId="{2F64EF4E-95D2-4AD8-A97A-C2D81CF986BC}" srcOrd="3" destOrd="0" parTransId="{C5C99222-E25F-413B-AA1C-35334F6AEE05}" sibTransId="{B4F033E6-A6C0-459B-A1E0-C03588FD5C10}"/>
    <dgm:cxn modelId="{E33200DF-D9B8-4194-8EEC-38FA13ED6020}" type="presOf" srcId="{CDC5A101-BF5A-40B6-B153-9BA186EFDE84}" destId="{87B2E5D4-6EC7-43B2-8403-3E16662F7D29}" srcOrd="0" destOrd="0" presId="urn:microsoft.com/office/officeart/2005/8/layout/process5"/>
    <dgm:cxn modelId="{B85C6061-5653-4A71-A3E8-D30EE164335B}" type="presOf" srcId="{541101EC-D736-442D-BAAB-685867D02676}" destId="{314AC4AB-F120-4A8A-9891-94307FF42D10}" srcOrd="0" destOrd="0" presId="urn:microsoft.com/office/officeart/2005/8/layout/process5"/>
    <dgm:cxn modelId="{7EE6E48D-EA41-4CC8-B2F3-4D85FA750919}" type="presOf" srcId="{B4F033E6-A6C0-459B-A1E0-C03588FD5C10}" destId="{71FE0413-2585-4A8D-B2A7-DACD35202E11}" srcOrd="1" destOrd="0" presId="urn:microsoft.com/office/officeart/2005/8/layout/process5"/>
    <dgm:cxn modelId="{B12838FB-9BBC-4D31-BAC2-73E86CCFDBEC}" type="presOf" srcId="{CF222282-7407-463C-B118-E071B4F0D5F8}" destId="{4A9974A1-A6FD-40F1-AAF3-9BA396BBBDDD}" srcOrd="1" destOrd="0" presId="urn:microsoft.com/office/officeart/2005/8/layout/process5"/>
    <dgm:cxn modelId="{526BFF7F-A58B-4590-8584-C641139BA3E7}" type="presOf" srcId="{2F64EF4E-95D2-4AD8-A97A-C2D81CF986BC}" destId="{4B387349-A088-4F26-A35E-85BD1319F788}" srcOrd="0" destOrd="0" presId="urn:microsoft.com/office/officeart/2005/8/layout/process5"/>
    <dgm:cxn modelId="{62CEF646-363E-4115-A8B5-81E93FA2274F}" type="presOf" srcId="{A940A742-40CA-4EBF-9F19-DC28F876D0AA}" destId="{64061D57-271D-47C5-918E-885E831C78C6}" srcOrd="0" destOrd="0" presId="urn:microsoft.com/office/officeart/2005/8/layout/process5"/>
    <dgm:cxn modelId="{4EA48DC0-A6CC-43C8-8B62-E0997EFF3ED1}" type="presOf" srcId="{09EACBEC-AD74-4B7C-9025-2F5B98D1E224}" destId="{6BD3E992-EF83-496E-BA34-1194B234DC60}" srcOrd="1" destOrd="0" presId="urn:microsoft.com/office/officeart/2005/8/layout/process5"/>
    <dgm:cxn modelId="{2C75DE6A-2D00-4752-828E-23D2802024D2}" srcId="{0CEF6FFA-8E78-4CE4-8838-BE61E1144482}" destId="{E836796D-8265-4C59-8833-EEE2AD90103C}" srcOrd="2" destOrd="0" parTransId="{79C8DD47-1088-4A65-8901-946547675D87}" sibTransId="{3D667F4E-8EA8-4507-96AB-F6FF70A0345E}"/>
    <dgm:cxn modelId="{1A2CE5D9-E4F4-4917-86CD-605A56AF05E5}" type="presOf" srcId="{B534D5E2-B5D4-4EE3-A4AC-E2F37F9A1549}" destId="{D722E217-CE88-4F37-A611-C43A4DE48AA7}" srcOrd="1" destOrd="0" presId="urn:microsoft.com/office/officeart/2005/8/layout/process5"/>
    <dgm:cxn modelId="{7563B06A-703A-47B1-9073-CA16CA827988}" type="presOf" srcId="{1324A113-B41A-46C6-9699-833EC0386C28}" destId="{C6C833C6-5253-4DE1-82AC-44A2FF09CC01}" srcOrd="0" destOrd="0" presId="urn:microsoft.com/office/officeart/2005/8/layout/process5"/>
    <dgm:cxn modelId="{ED407EA1-3338-4897-89AE-7FBD33D68CA8}" type="presOf" srcId="{3D667F4E-8EA8-4507-96AB-F6FF70A0345E}" destId="{4607A1AC-46FF-446B-AC50-6AAD73BD9F2F}" srcOrd="1" destOrd="0" presId="urn:microsoft.com/office/officeart/2005/8/layout/process5"/>
    <dgm:cxn modelId="{D88F292B-02E3-4C41-9DFC-1658CAD4320D}" type="presOf" srcId="{D9468CD5-516C-4A57-8D62-1C7E1563E66A}" destId="{95EC8957-363D-482C-9663-7E00CC98E314}" srcOrd="1" destOrd="0" presId="urn:microsoft.com/office/officeart/2005/8/layout/process5"/>
    <dgm:cxn modelId="{13F26F8C-2116-4C53-9D20-9A367CBFBC44}" type="presOf" srcId="{09EACBEC-AD74-4B7C-9025-2F5B98D1E224}" destId="{39C5CB85-6B4C-4469-89C3-2E949272E08C}" srcOrd="0" destOrd="0" presId="urn:microsoft.com/office/officeart/2005/8/layout/process5"/>
    <dgm:cxn modelId="{FE8B43D5-2A74-4025-8267-7033D4BAE875}" srcId="{0CEF6FFA-8E78-4CE4-8838-BE61E1144482}" destId="{8C731AF1-23C6-4A8B-8950-57A1725D79AE}" srcOrd="1" destOrd="0" parTransId="{47D9ED22-8251-4E35-8BAB-28F6A606B597}" sibTransId="{09EACBEC-AD74-4B7C-9025-2F5B98D1E224}"/>
    <dgm:cxn modelId="{480E56F6-C6C9-4736-A196-1C2503613FFD}" srcId="{0CEF6FFA-8E78-4CE4-8838-BE61E1144482}" destId="{DF6D19A4-F157-42E1-91EC-D48EE25A7EA4}" srcOrd="0" destOrd="0" parTransId="{B7422434-4B59-469F-AC9A-28078EDAD36B}" sibTransId="{B534D5E2-B5D4-4EE3-A4AC-E2F37F9A1549}"/>
    <dgm:cxn modelId="{1B6E4377-B07B-4F35-82B8-5FC8751CF2E7}" type="presOf" srcId="{CF222282-7407-463C-B118-E071B4F0D5F8}" destId="{DDD51F1B-D469-4F19-B122-E7E11549113C}" srcOrd="0" destOrd="0" presId="urn:microsoft.com/office/officeart/2005/8/layout/process5"/>
    <dgm:cxn modelId="{FBF2BEEC-6374-46FC-BC64-75DB1E7F42D6}" type="presParOf" srcId="{B0B2CCA3-014C-491A-B184-F14222809D85}" destId="{035D5681-D03F-4A0C-8954-55DBBB08FA9D}" srcOrd="0" destOrd="0" presId="urn:microsoft.com/office/officeart/2005/8/layout/process5"/>
    <dgm:cxn modelId="{D0D36D0C-C6E1-40E5-A245-D90394C7655A}" type="presParOf" srcId="{B0B2CCA3-014C-491A-B184-F14222809D85}" destId="{BDA65107-4C25-401E-8305-475679CB9BC9}" srcOrd="1" destOrd="0" presId="urn:microsoft.com/office/officeart/2005/8/layout/process5"/>
    <dgm:cxn modelId="{503BAD39-5374-412D-83DA-253150A3CA65}" type="presParOf" srcId="{BDA65107-4C25-401E-8305-475679CB9BC9}" destId="{D722E217-CE88-4F37-A611-C43A4DE48AA7}" srcOrd="0" destOrd="0" presId="urn:microsoft.com/office/officeart/2005/8/layout/process5"/>
    <dgm:cxn modelId="{E6D54A80-1826-4C8E-910C-0421E2FD5E22}" type="presParOf" srcId="{B0B2CCA3-014C-491A-B184-F14222809D85}" destId="{CD38EB85-DE8C-46FD-8899-F405BF34335E}" srcOrd="2" destOrd="0" presId="urn:microsoft.com/office/officeart/2005/8/layout/process5"/>
    <dgm:cxn modelId="{36A1173E-3259-47A2-8E34-147A97B90F2C}" type="presParOf" srcId="{B0B2CCA3-014C-491A-B184-F14222809D85}" destId="{39C5CB85-6B4C-4469-89C3-2E949272E08C}" srcOrd="3" destOrd="0" presId="urn:microsoft.com/office/officeart/2005/8/layout/process5"/>
    <dgm:cxn modelId="{54FA5B52-1195-4FFE-97CD-1446A22594C1}" type="presParOf" srcId="{39C5CB85-6B4C-4469-89C3-2E949272E08C}" destId="{6BD3E992-EF83-496E-BA34-1194B234DC60}" srcOrd="0" destOrd="0" presId="urn:microsoft.com/office/officeart/2005/8/layout/process5"/>
    <dgm:cxn modelId="{E967C509-B3BD-47EA-BFE8-13F79DFAA8B2}" type="presParOf" srcId="{B0B2CCA3-014C-491A-B184-F14222809D85}" destId="{8FFF8B35-C9FF-4CC4-A0BC-4016E081C3F9}" srcOrd="4" destOrd="0" presId="urn:microsoft.com/office/officeart/2005/8/layout/process5"/>
    <dgm:cxn modelId="{38711164-E93C-4A63-9DAC-67F6127F9017}" type="presParOf" srcId="{B0B2CCA3-014C-491A-B184-F14222809D85}" destId="{6A1D5E75-E3E4-4693-A717-73A5F2AB8BCD}" srcOrd="5" destOrd="0" presId="urn:microsoft.com/office/officeart/2005/8/layout/process5"/>
    <dgm:cxn modelId="{22FC48EA-9682-49FB-89F1-C45C33D522AF}" type="presParOf" srcId="{6A1D5E75-E3E4-4693-A717-73A5F2AB8BCD}" destId="{4607A1AC-46FF-446B-AC50-6AAD73BD9F2F}" srcOrd="0" destOrd="0" presId="urn:microsoft.com/office/officeart/2005/8/layout/process5"/>
    <dgm:cxn modelId="{53A55FF5-DFB4-4701-ADAA-5381CEA312A4}" type="presParOf" srcId="{B0B2CCA3-014C-491A-B184-F14222809D85}" destId="{4B387349-A088-4F26-A35E-85BD1319F788}" srcOrd="6" destOrd="0" presId="urn:microsoft.com/office/officeart/2005/8/layout/process5"/>
    <dgm:cxn modelId="{AF7615B7-0181-4A9F-A91D-A6AA2FFD031C}" type="presParOf" srcId="{B0B2CCA3-014C-491A-B184-F14222809D85}" destId="{1334431B-DF99-49CE-A1BB-97CCC0021B24}" srcOrd="7" destOrd="0" presId="urn:microsoft.com/office/officeart/2005/8/layout/process5"/>
    <dgm:cxn modelId="{32663AA8-1EAB-4225-A16E-774EFAF9B616}" type="presParOf" srcId="{1334431B-DF99-49CE-A1BB-97CCC0021B24}" destId="{71FE0413-2585-4A8D-B2A7-DACD35202E11}" srcOrd="0" destOrd="0" presId="urn:microsoft.com/office/officeart/2005/8/layout/process5"/>
    <dgm:cxn modelId="{071460A3-B1D6-44E4-BBFC-7E2CC0F228C7}" type="presParOf" srcId="{B0B2CCA3-014C-491A-B184-F14222809D85}" destId="{64061D57-271D-47C5-918E-885E831C78C6}" srcOrd="8" destOrd="0" presId="urn:microsoft.com/office/officeart/2005/8/layout/process5"/>
    <dgm:cxn modelId="{4D693D49-AD87-4C84-A06D-4FDCD337E2B3}" type="presParOf" srcId="{B0B2CCA3-014C-491A-B184-F14222809D85}" destId="{6CD3C457-3DE4-4D9F-810A-003332949B82}" srcOrd="9" destOrd="0" presId="urn:microsoft.com/office/officeart/2005/8/layout/process5"/>
    <dgm:cxn modelId="{AFA3624D-A990-4901-AA50-D228AFCF4854}" type="presParOf" srcId="{6CD3C457-3DE4-4D9F-810A-003332949B82}" destId="{95EC8957-363D-482C-9663-7E00CC98E314}" srcOrd="0" destOrd="0" presId="urn:microsoft.com/office/officeart/2005/8/layout/process5"/>
    <dgm:cxn modelId="{7E273779-CDD3-4269-9A68-265A35360C22}" type="presParOf" srcId="{B0B2CCA3-014C-491A-B184-F14222809D85}" destId="{C6C833C6-5253-4DE1-82AC-44A2FF09CC01}" srcOrd="10" destOrd="0" presId="urn:microsoft.com/office/officeart/2005/8/layout/process5"/>
    <dgm:cxn modelId="{C16B297E-B0F2-473E-98B2-5B6867B22053}" type="presParOf" srcId="{B0B2CCA3-014C-491A-B184-F14222809D85}" destId="{DDD51F1B-D469-4F19-B122-E7E11549113C}" srcOrd="11" destOrd="0" presId="urn:microsoft.com/office/officeart/2005/8/layout/process5"/>
    <dgm:cxn modelId="{76748A48-CFCA-483A-A12F-C25386C58ABC}" type="presParOf" srcId="{DDD51F1B-D469-4F19-B122-E7E11549113C}" destId="{4A9974A1-A6FD-40F1-AAF3-9BA396BBBDDD}" srcOrd="0" destOrd="0" presId="urn:microsoft.com/office/officeart/2005/8/layout/process5"/>
    <dgm:cxn modelId="{60350FC3-82E8-461A-8B68-B0AF7A322108}" type="presParOf" srcId="{B0B2CCA3-014C-491A-B184-F14222809D85}" destId="{87B2E5D4-6EC7-43B2-8403-3E16662F7D29}" srcOrd="12" destOrd="0" presId="urn:microsoft.com/office/officeart/2005/8/layout/process5"/>
    <dgm:cxn modelId="{F840064B-27A3-4260-A129-BB946AF8D127}" type="presParOf" srcId="{B0B2CCA3-014C-491A-B184-F14222809D85}" destId="{314AC4AB-F120-4A8A-9891-94307FF42D10}" srcOrd="13" destOrd="0" presId="urn:microsoft.com/office/officeart/2005/8/layout/process5"/>
    <dgm:cxn modelId="{5D4A12FE-AFD5-4763-94F4-0D9EB1FCD060}" type="presParOf" srcId="{314AC4AB-F120-4A8A-9891-94307FF42D10}" destId="{DA5214E0-0F70-4549-A8A9-60B17E4D668F}" srcOrd="0" destOrd="0" presId="urn:microsoft.com/office/officeart/2005/8/layout/process5"/>
    <dgm:cxn modelId="{ED98DC03-8308-45D2-A9F7-436A36319AE8}" type="presParOf" srcId="{B0B2CCA3-014C-491A-B184-F14222809D85}" destId="{E3C184B5-C202-4EF8-AA3B-24A8E5C5DEAC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D5681-D03F-4A0C-8954-55DBBB08FA9D}">
      <dsp:nvSpPr>
        <dsp:cNvPr id="0" name=""/>
        <dsp:cNvSpPr/>
      </dsp:nvSpPr>
      <dsp:spPr>
        <a:xfrm>
          <a:off x="140580" y="92501"/>
          <a:ext cx="2019845" cy="12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ＭＳ ゴシック" pitchFamily="49" charset="-128"/>
              <a:ea typeface="ＭＳ ゴシック" pitchFamily="49" charset="-128"/>
            </a:rPr>
            <a:t>①リスクの発見及び特定</a:t>
          </a:r>
          <a:endParaRPr kumimoji="1" lang="en-US" altLang="ja-JP" sz="1200" b="1" kern="1200" dirty="0" smtClean="0">
            <a:latin typeface="ＭＳ ゴシック" pitchFamily="49" charset="-128"/>
            <a:ea typeface="ＭＳ ゴシック" pitchFamily="49" charset="-128"/>
          </a:endParaRPr>
        </a:p>
      </dsp:txBody>
      <dsp:txXfrm>
        <a:off x="176076" y="127997"/>
        <a:ext cx="1948853" cy="1140915"/>
      </dsp:txXfrm>
    </dsp:sp>
    <dsp:sp modelId="{BDA65107-4C25-401E-8305-475679CB9BC9}">
      <dsp:nvSpPr>
        <dsp:cNvPr id="0" name=""/>
        <dsp:cNvSpPr/>
      </dsp:nvSpPr>
      <dsp:spPr>
        <a:xfrm rot="21581801">
          <a:off x="2416118" y="439663"/>
          <a:ext cx="616006" cy="5009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100" b="1" kern="1200"/>
        </a:p>
      </dsp:txBody>
      <dsp:txXfrm>
        <a:off x="2416119" y="540245"/>
        <a:ext cx="465730" cy="300553"/>
      </dsp:txXfrm>
    </dsp:sp>
    <dsp:sp modelId="{CD38EB85-DE8C-46FD-8899-F405BF34335E}">
      <dsp:nvSpPr>
        <dsp:cNvPr id="0" name=""/>
        <dsp:cNvSpPr/>
      </dsp:nvSpPr>
      <dsp:spPr>
        <a:xfrm>
          <a:off x="3322685" y="75655"/>
          <a:ext cx="2019845" cy="12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607181"/>
                <a:satOff val="-2411"/>
                <a:lumOff val="-392"/>
                <a:alphaOff val="0"/>
                <a:tint val="50000"/>
                <a:satMod val="300000"/>
              </a:schemeClr>
            </a:gs>
            <a:gs pos="35000">
              <a:schemeClr val="accent3">
                <a:hueOff val="1607181"/>
                <a:satOff val="-2411"/>
                <a:lumOff val="-392"/>
                <a:alphaOff val="0"/>
                <a:tint val="37000"/>
                <a:satMod val="300000"/>
              </a:schemeClr>
            </a:gs>
            <a:gs pos="100000">
              <a:schemeClr val="accent3">
                <a:hueOff val="1607181"/>
                <a:satOff val="-2411"/>
                <a:lumOff val="-39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ＭＳ ゴシック" pitchFamily="49" charset="-128"/>
              <a:ea typeface="ＭＳ ゴシック" pitchFamily="49" charset="-128"/>
            </a:rPr>
            <a:t>②リスクの算定</a:t>
          </a:r>
          <a:endParaRPr kumimoji="1" lang="en-US" altLang="ja-JP" sz="1200" b="1" kern="1200" dirty="0" smtClean="0">
            <a:latin typeface="ＭＳ ゴシック" pitchFamily="49" charset="-128"/>
            <a:ea typeface="ＭＳ ゴシック" pitchFamily="49" charset="-128"/>
          </a:endParaRPr>
        </a:p>
      </dsp:txBody>
      <dsp:txXfrm>
        <a:off x="3358181" y="111151"/>
        <a:ext cx="1948853" cy="1140915"/>
      </dsp:txXfrm>
    </dsp:sp>
    <dsp:sp modelId="{39C5CB85-6B4C-4469-89C3-2E949272E08C}">
      <dsp:nvSpPr>
        <dsp:cNvPr id="0" name=""/>
        <dsp:cNvSpPr/>
      </dsp:nvSpPr>
      <dsp:spPr>
        <a:xfrm rot="10513">
          <a:off x="5592916" y="435737"/>
          <a:ext cx="536203" cy="5009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tint val="50000"/>
                <a:satMod val="300000"/>
              </a:schemeClr>
            </a:gs>
            <a:gs pos="35000">
              <a:schemeClr val="accent3">
                <a:hueOff val="1875044"/>
                <a:satOff val="-2813"/>
                <a:lumOff val="-458"/>
                <a:alphaOff val="0"/>
                <a:tint val="37000"/>
                <a:satMod val="30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100" b="1" kern="1200"/>
        </a:p>
      </dsp:txBody>
      <dsp:txXfrm>
        <a:off x="5592916" y="535691"/>
        <a:ext cx="385927" cy="300553"/>
      </dsp:txXfrm>
    </dsp:sp>
    <dsp:sp modelId="{8FFF8B35-C9FF-4CC4-A0BC-4016E081C3F9}">
      <dsp:nvSpPr>
        <dsp:cNvPr id="0" name=""/>
        <dsp:cNvSpPr/>
      </dsp:nvSpPr>
      <dsp:spPr>
        <a:xfrm>
          <a:off x="6354231" y="84926"/>
          <a:ext cx="2019845" cy="12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3214361"/>
                <a:satOff val="-4823"/>
                <a:lumOff val="-784"/>
                <a:alphaOff val="0"/>
                <a:tint val="50000"/>
                <a:satMod val="300000"/>
              </a:schemeClr>
            </a:gs>
            <a:gs pos="35000">
              <a:schemeClr val="accent3">
                <a:hueOff val="3214361"/>
                <a:satOff val="-4823"/>
                <a:lumOff val="-784"/>
                <a:alphaOff val="0"/>
                <a:tint val="37000"/>
                <a:satMod val="300000"/>
              </a:schemeClr>
            </a:gs>
            <a:gs pos="100000">
              <a:schemeClr val="accent3">
                <a:hueOff val="3214361"/>
                <a:satOff val="-4823"/>
                <a:lumOff val="-78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ＭＳ ゴシック" pitchFamily="49" charset="-128"/>
              <a:ea typeface="ＭＳ ゴシック" pitchFamily="49" charset="-128"/>
            </a:rPr>
            <a:t>③リスクの評価</a:t>
          </a:r>
          <a:endParaRPr kumimoji="1" lang="ja-JP" altLang="en-US" sz="1200" b="1" kern="1200" dirty="0">
            <a:latin typeface="ＭＳ ゴシック" pitchFamily="49" charset="-128"/>
            <a:ea typeface="ＭＳ ゴシック" pitchFamily="49" charset="-128"/>
          </a:endParaRPr>
        </a:p>
      </dsp:txBody>
      <dsp:txXfrm>
        <a:off x="6389727" y="120422"/>
        <a:ext cx="1948853" cy="1140915"/>
      </dsp:txXfrm>
    </dsp:sp>
    <dsp:sp modelId="{6A1D5E75-E3E4-4693-A717-73A5F2AB8BCD}">
      <dsp:nvSpPr>
        <dsp:cNvPr id="0" name=""/>
        <dsp:cNvSpPr/>
      </dsp:nvSpPr>
      <dsp:spPr>
        <a:xfrm rot="5360555">
          <a:off x="7141315" y="1411537"/>
          <a:ext cx="467998" cy="5040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tint val="50000"/>
                <a:satMod val="300000"/>
              </a:schemeClr>
            </a:gs>
            <a:gs pos="35000">
              <a:schemeClr val="accent3">
                <a:hueOff val="3750088"/>
                <a:satOff val="-5627"/>
                <a:lumOff val="-915"/>
                <a:alphaOff val="0"/>
                <a:tint val="37000"/>
                <a:satMod val="30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b="1" kern="1200"/>
        </a:p>
      </dsp:txBody>
      <dsp:txXfrm rot="-5400000">
        <a:off x="7223307" y="1429544"/>
        <a:ext cx="302402" cy="327599"/>
      </dsp:txXfrm>
    </dsp:sp>
    <dsp:sp modelId="{4B387349-A088-4F26-A35E-85BD1319F788}">
      <dsp:nvSpPr>
        <dsp:cNvPr id="0" name=""/>
        <dsp:cNvSpPr/>
      </dsp:nvSpPr>
      <dsp:spPr>
        <a:xfrm>
          <a:off x="6376813" y="2052926"/>
          <a:ext cx="2019845" cy="12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4821541"/>
                <a:satOff val="-7234"/>
                <a:lumOff val="-1176"/>
                <a:alphaOff val="0"/>
                <a:tint val="50000"/>
                <a:satMod val="300000"/>
              </a:schemeClr>
            </a:gs>
            <a:gs pos="35000">
              <a:schemeClr val="accent3">
                <a:hueOff val="4821541"/>
                <a:satOff val="-7234"/>
                <a:lumOff val="-1176"/>
                <a:alphaOff val="0"/>
                <a:tint val="37000"/>
                <a:satMod val="300000"/>
              </a:schemeClr>
            </a:gs>
            <a:gs pos="100000">
              <a:schemeClr val="accent3">
                <a:hueOff val="4821541"/>
                <a:satOff val="-7234"/>
                <a:lumOff val="-117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ＭＳ ゴシック" pitchFamily="49" charset="-128"/>
              <a:ea typeface="ＭＳ ゴシック" pitchFamily="49" charset="-128"/>
            </a:rPr>
            <a:t>④リスク対策の選択</a:t>
          </a:r>
          <a:endParaRPr kumimoji="1" lang="ja-JP" altLang="en-US" sz="1200" b="1" kern="1200" dirty="0">
            <a:latin typeface="ＭＳ ゴシック" pitchFamily="49" charset="-128"/>
            <a:ea typeface="ＭＳ ゴシック" pitchFamily="49" charset="-128"/>
          </a:endParaRPr>
        </a:p>
      </dsp:txBody>
      <dsp:txXfrm>
        <a:off x="6412309" y="2088422"/>
        <a:ext cx="1948853" cy="1140915"/>
      </dsp:txXfrm>
    </dsp:sp>
    <dsp:sp modelId="{1334431B-DF99-49CE-A1BB-97CCC0021B24}">
      <dsp:nvSpPr>
        <dsp:cNvPr id="0" name=""/>
        <dsp:cNvSpPr/>
      </dsp:nvSpPr>
      <dsp:spPr>
        <a:xfrm rot="10547279">
          <a:off x="5626025" y="2402323"/>
          <a:ext cx="536400" cy="50040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2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100" b="1" kern="1200"/>
        </a:p>
      </dsp:txBody>
      <dsp:txXfrm rot="10800000">
        <a:off x="5775942" y="2496890"/>
        <a:ext cx="386280" cy="300240"/>
      </dsp:txXfrm>
    </dsp:sp>
    <dsp:sp modelId="{64061D57-271D-47C5-918E-885E831C78C6}">
      <dsp:nvSpPr>
        <dsp:cNvPr id="0" name=""/>
        <dsp:cNvSpPr/>
      </dsp:nvSpPr>
      <dsp:spPr>
        <a:xfrm>
          <a:off x="3339288" y="2043049"/>
          <a:ext cx="2019845" cy="12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6428722"/>
                <a:satOff val="-9646"/>
                <a:lumOff val="-1569"/>
                <a:alphaOff val="0"/>
                <a:tint val="50000"/>
                <a:satMod val="300000"/>
              </a:schemeClr>
            </a:gs>
            <a:gs pos="35000">
              <a:schemeClr val="accent3">
                <a:hueOff val="6428722"/>
                <a:satOff val="-9646"/>
                <a:lumOff val="-1569"/>
                <a:alphaOff val="0"/>
                <a:tint val="37000"/>
                <a:satMod val="300000"/>
              </a:schemeClr>
            </a:gs>
            <a:gs pos="100000">
              <a:schemeClr val="accent3">
                <a:hueOff val="6428722"/>
                <a:satOff val="-9646"/>
                <a:lumOff val="-156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ＭＳ ゴシック" pitchFamily="49" charset="-128"/>
              <a:ea typeface="ＭＳ ゴシック" pitchFamily="49" charset="-128"/>
            </a:rPr>
            <a:t>⑤リスク対策の実施</a:t>
          </a:r>
          <a:endParaRPr kumimoji="1" lang="ja-JP" altLang="en-US" sz="1200" b="1" kern="1200" dirty="0">
            <a:latin typeface="ＭＳ ゴシック" pitchFamily="49" charset="-128"/>
            <a:ea typeface="ＭＳ ゴシック" pitchFamily="49" charset="-128"/>
          </a:endParaRPr>
        </a:p>
      </dsp:txBody>
      <dsp:txXfrm>
        <a:off x="3374784" y="2078545"/>
        <a:ext cx="1948853" cy="1140915"/>
      </dsp:txXfrm>
    </dsp:sp>
    <dsp:sp modelId="{6CD3C457-3DE4-4D9F-810A-003332949B82}">
      <dsp:nvSpPr>
        <dsp:cNvPr id="0" name=""/>
        <dsp:cNvSpPr/>
      </dsp:nvSpPr>
      <dsp:spPr>
        <a:xfrm rot="10788772">
          <a:off x="2386657" y="2403696"/>
          <a:ext cx="620764" cy="5009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tint val="50000"/>
                <a:satMod val="300000"/>
              </a:schemeClr>
            </a:gs>
            <a:gs pos="35000">
              <a:schemeClr val="accent3">
                <a:hueOff val="7500176"/>
                <a:satOff val="-11253"/>
                <a:lumOff val="-1830"/>
                <a:alphaOff val="0"/>
                <a:tint val="37000"/>
                <a:satMod val="30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100" b="1" kern="1200"/>
        </a:p>
      </dsp:txBody>
      <dsp:txXfrm rot="10800000">
        <a:off x="2536933" y="2503635"/>
        <a:ext cx="470488" cy="300553"/>
      </dsp:txXfrm>
    </dsp:sp>
    <dsp:sp modelId="{C6C833C6-5253-4DE1-82AC-44A2FF09CC01}">
      <dsp:nvSpPr>
        <dsp:cNvPr id="0" name=""/>
        <dsp:cNvSpPr/>
      </dsp:nvSpPr>
      <dsp:spPr>
        <a:xfrm>
          <a:off x="148195" y="2053472"/>
          <a:ext cx="2019845" cy="12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8035903"/>
                <a:satOff val="-12057"/>
                <a:lumOff val="-1961"/>
                <a:alphaOff val="0"/>
                <a:tint val="50000"/>
                <a:satMod val="300000"/>
              </a:schemeClr>
            </a:gs>
            <a:gs pos="35000">
              <a:schemeClr val="accent3">
                <a:hueOff val="8035903"/>
                <a:satOff val="-12057"/>
                <a:lumOff val="-1961"/>
                <a:alphaOff val="0"/>
                <a:tint val="37000"/>
                <a:satMod val="300000"/>
              </a:schemeClr>
            </a:gs>
            <a:gs pos="100000">
              <a:schemeClr val="accent3">
                <a:hueOff val="8035903"/>
                <a:satOff val="-12057"/>
                <a:lumOff val="-19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ＭＳ ゴシック" pitchFamily="49" charset="-128"/>
              <a:ea typeface="ＭＳ ゴシック" pitchFamily="49" charset="-128"/>
            </a:rPr>
            <a:t>⑥残留リスクの評価</a:t>
          </a:r>
          <a:endParaRPr kumimoji="1" lang="ja-JP" altLang="en-US" sz="1200" b="1" kern="1200" dirty="0">
            <a:latin typeface="ＭＳ ゴシック" pitchFamily="49" charset="-128"/>
            <a:ea typeface="ＭＳ ゴシック" pitchFamily="49" charset="-128"/>
          </a:endParaRPr>
        </a:p>
      </dsp:txBody>
      <dsp:txXfrm>
        <a:off x="183691" y="2088968"/>
        <a:ext cx="1948853" cy="1140915"/>
      </dsp:txXfrm>
    </dsp:sp>
    <dsp:sp modelId="{DDD51F1B-D469-4F19-B122-E7E11549113C}">
      <dsp:nvSpPr>
        <dsp:cNvPr id="0" name=""/>
        <dsp:cNvSpPr/>
      </dsp:nvSpPr>
      <dsp:spPr>
        <a:xfrm rot="5388156">
          <a:off x="927335" y="3342701"/>
          <a:ext cx="467999" cy="5009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9375220"/>
                <a:satOff val="-14067"/>
                <a:lumOff val="-2288"/>
                <a:alphaOff val="0"/>
                <a:tint val="50000"/>
                <a:satMod val="300000"/>
              </a:schemeClr>
            </a:gs>
            <a:gs pos="35000">
              <a:schemeClr val="accent3">
                <a:hueOff val="9375220"/>
                <a:satOff val="-14067"/>
                <a:lumOff val="-2288"/>
                <a:alphaOff val="0"/>
                <a:tint val="37000"/>
                <a:satMod val="300000"/>
              </a:schemeClr>
            </a:gs>
            <a:gs pos="100000">
              <a:schemeClr val="accent3">
                <a:hueOff val="9375220"/>
                <a:satOff val="-14067"/>
                <a:lumOff val="-22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kern="1200"/>
        </a:p>
      </dsp:txBody>
      <dsp:txXfrm rot="-5400000">
        <a:off x="1010816" y="3359162"/>
        <a:ext cx="300553" cy="327599"/>
      </dsp:txXfrm>
    </dsp:sp>
    <dsp:sp modelId="{87B2E5D4-6EC7-43B2-8403-3E16662F7D29}">
      <dsp:nvSpPr>
        <dsp:cNvPr id="0" name=""/>
        <dsp:cNvSpPr/>
      </dsp:nvSpPr>
      <dsp:spPr>
        <a:xfrm>
          <a:off x="154699" y="3941219"/>
          <a:ext cx="2019845" cy="12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9643083"/>
                <a:satOff val="-14469"/>
                <a:lumOff val="-2353"/>
                <a:alphaOff val="0"/>
                <a:tint val="50000"/>
                <a:satMod val="300000"/>
              </a:schemeClr>
            </a:gs>
            <a:gs pos="35000">
              <a:schemeClr val="accent3">
                <a:hueOff val="9643083"/>
                <a:satOff val="-14469"/>
                <a:lumOff val="-2353"/>
                <a:alphaOff val="0"/>
                <a:tint val="37000"/>
                <a:satMod val="300000"/>
              </a:schemeClr>
            </a:gs>
            <a:gs pos="100000">
              <a:schemeClr val="accent3">
                <a:hueOff val="9643083"/>
                <a:satOff val="-14469"/>
                <a:lumOff val="-235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ＭＳ ゴシック" pitchFamily="49" charset="-128"/>
              <a:ea typeface="ＭＳ ゴシック" pitchFamily="49" charset="-128"/>
            </a:rPr>
            <a:t>⑦リスクへの対応方針及び    </a:t>
          </a:r>
          <a:endParaRPr kumimoji="1" lang="en-US" altLang="ja-JP" sz="1200" b="1" kern="1200" dirty="0" smtClean="0">
            <a:latin typeface="ＭＳ ゴシック" pitchFamily="49" charset="-128"/>
            <a:ea typeface="ＭＳ ゴシック" pitchFamily="49" charset="-128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ＭＳ ゴシック" pitchFamily="49" charset="-128"/>
              <a:ea typeface="ＭＳ ゴシック" pitchFamily="49" charset="-128"/>
            </a:rPr>
            <a:t>対策のモニタリングと是正</a:t>
          </a:r>
          <a:endParaRPr kumimoji="1" lang="ja-JP" altLang="en-US" sz="1200" b="1" kern="1200" dirty="0">
            <a:latin typeface="ＭＳ ゴシック" pitchFamily="49" charset="-128"/>
            <a:ea typeface="ＭＳ ゴシック" pitchFamily="49" charset="-128"/>
          </a:endParaRPr>
        </a:p>
      </dsp:txBody>
      <dsp:txXfrm>
        <a:off x="190195" y="3976715"/>
        <a:ext cx="1948853" cy="1140915"/>
      </dsp:txXfrm>
    </dsp:sp>
    <dsp:sp modelId="{314AC4AB-F120-4A8A-9891-94307FF42D10}">
      <dsp:nvSpPr>
        <dsp:cNvPr id="0" name=""/>
        <dsp:cNvSpPr/>
      </dsp:nvSpPr>
      <dsp:spPr>
        <a:xfrm rot="20690">
          <a:off x="2472649" y="4285236"/>
          <a:ext cx="542409" cy="5428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kern="1200"/>
        </a:p>
      </dsp:txBody>
      <dsp:txXfrm>
        <a:off x="2472650" y="4393323"/>
        <a:ext cx="379686" cy="325729"/>
      </dsp:txXfrm>
    </dsp:sp>
    <dsp:sp modelId="{E3C184B5-C202-4EF8-AA3B-24A8E5C5DEAC}">
      <dsp:nvSpPr>
        <dsp:cNvPr id="0" name=""/>
        <dsp:cNvSpPr/>
      </dsp:nvSpPr>
      <dsp:spPr>
        <a:xfrm>
          <a:off x="3348378" y="3960440"/>
          <a:ext cx="2019845" cy="12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ＭＳ ゴシック" pitchFamily="49" charset="-128"/>
              <a:ea typeface="ＭＳ ゴシック" pitchFamily="49" charset="-128"/>
            </a:rPr>
            <a:t>⑧リスクマネジメントの</a:t>
          </a:r>
          <a:endParaRPr kumimoji="1" lang="en-US" altLang="ja-JP" sz="1200" b="1" kern="1200" dirty="0" smtClean="0">
            <a:latin typeface="ＭＳ ゴシック" pitchFamily="49" charset="-128"/>
            <a:ea typeface="ＭＳ ゴシック" pitchFamily="49" charset="-128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200" b="1" kern="1200" dirty="0" smtClean="0">
              <a:latin typeface="ＭＳ ゴシック" pitchFamily="49" charset="-128"/>
              <a:ea typeface="ＭＳ ゴシック" pitchFamily="49" charset="-128"/>
            </a:rPr>
            <a:t> </a:t>
          </a:r>
          <a:r>
            <a:rPr kumimoji="1" lang="ja-JP" altLang="en-US" sz="1200" b="1" kern="1200" dirty="0" smtClean="0">
              <a:latin typeface="ＭＳ ゴシック" pitchFamily="49" charset="-128"/>
              <a:ea typeface="ＭＳ ゴシック" pitchFamily="49" charset="-128"/>
            </a:rPr>
            <a:t>有効性評価と是正</a:t>
          </a:r>
          <a:endParaRPr kumimoji="1" lang="ja-JP" altLang="en-US" sz="1200" b="1" kern="1200" dirty="0">
            <a:latin typeface="ＭＳ ゴシック" pitchFamily="49" charset="-128"/>
            <a:ea typeface="ＭＳ ゴシック" pitchFamily="49" charset="-128"/>
          </a:endParaRPr>
        </a:p>
      </dsp:txBody>
      <dsp:txXfrm>
        <a:off x="3383874" y="3995936"/>
        <a:ext cx="1948853" cy="1140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68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69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27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982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8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01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2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21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5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4087A-FE53-4B81-856E-81CAD491AC44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6D6BDD-8E60-4908-B447-DC190478E34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2016/3/3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EBBC03-6A20-4334-A77B-EEE756B04B5A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60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3520287002"/>
              </p:ext>
            </p:extLst>
          </p:nvPr>
        </p:nvGraphicFramePr>
        <p:xfrm>
          <a:off x="359532" y="908719"/>
          <a:ext cx="842493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95536" y="334154"/>
            <a:ext cx="849694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2-4-10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図 リスクマネジメント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のプロセス</a:t>
            </a:r>
            <a:endParaRPr kumimoji="1" lang="ja-JP" altLang="en-US" sz="22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6220127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ＭＳ ゴシック" pitchFamily="49" charset="-128"/>
                <a:ea typeface="ＭＳ ゴシック" pitchFamily="49" charset="-128"/>
              </a:rPr>
              <a:t>資料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ja-JP" altLang="ja-JP" sz="1100" kern="100" dirty="0">
                <a:ea typeface="ＭＳ ゴシック"/>
                <a:cs typeface="Times New Roman"/>
              </a:rPr>
              <a:t>リスク管理・内部統制に関する研究会「リスク新時代の内部統制</a:t>
            </a:r>
            <a:r>
              <a:rPr lang="ja-JP" altLang="ja-JP" sz="1100" kern="100" dirty="0" smtClean="0">
                <a:ea typeface="ＭＳ ゴシック"/>
                <a:cs typeface="Times New Roman"/>
              </a:rPr>
              <a:t>」</a:t>
            </a:r>
            <a:r>
              <a:rPr lang="ja-JP" altLang="en-US" sz="1100" kern="100" dirty="0">
                <a:ea typeface="ＭＳ ゴシック"/>
                <a:cs typeface="Times New Roman"/>
              </a:rPr>
              <a:t>から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中小企業庁作成</a:t>
            </a:r>
            <a:endParaRPr kumimoji="1" lang="ja-JP" altLang="en-US" sz="11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38384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2567</TotalTime>
  <Words>75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blank</vt:lpstr>
      <vt:lpstr>デザインの設定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90</cp:revision>
  <dcterms:created xsi:type="dcterms:W3CDTF">2014-02-12T13:25:46Z</dcterms:created>
  <dcterms:modified xsi:type="dcterms:W3CDTF">2016-03-03T05:47:45Z</dcterms:modified>
</cp:coreProperties>
</file>