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700" autoAdjust="0"/>
  </p:normalViewPr>
  <p:slideViewPr>
    <p:cSldViewPr>
      <p:cViewPr varScale="1">
        <p:scale>
          <a:sx n="104" d="100"/>
          <a:sy n="104" d="100"/>
        </p:scale>
        <p:origin x="-138" y="-84"/>
      </p:cViewPr>
      <p:guideLst>
        <p:guide orient="horz" pos="28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82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087A-FE53-4B81-856E-81CAD491AC44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6D6BDD-8E60-4908-B447-DC190478E34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2016/3/10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EBBC03-6A20-4334-A77B-EEE756B04B5A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60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128523"/>
              </p:ext>
            </p:extLst>
          </p:nvPr>
        </p:nvGraphicFramePr>
        <p:xfrm>
          <a:off x="275560" y="1124745"/>
          <a:ext cx="8544912" cy="3096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1904"/>
                <a:gridCol w="6573008"/>
              </a:tblGrid>
              <a:tr h="4316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区分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具体例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323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事業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機会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に関連する</a:t>
                      </a:r>
                      <a:endParaRPr lang="en-US" altLang="ja-JP" sz="14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リスク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・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新事業分野への進出に係る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リスク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新たな事業分野への進出の成否等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・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設備投資に係る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リスク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投資規模の適否等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・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商品開発戦略に係る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リスク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新機種開発の成否等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・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資金調達戦略に係る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リスク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増資又は社債、借入等の成否や調達コスト等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)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323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事業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活動の遂行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に関連</a:t>
                      </a:r>
                      <a:endParaRPr lang="en-US" altLang="ja-JP" sz="14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するリスク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・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モノ、環境等に関する災害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リスク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地震、不適切な工場廃液処理等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・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情報システムに関する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リスク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セキュリティの不具合による情報漏えい等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・商品の品質に関するリスク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不良品の発生・流通等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pPr algn="l" fontAlgn="ctr"/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・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コンプライアンスに関する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リスク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法令違反等</a:t>
                      </a:r>
                      <a:r>
                        <a:rPr lang="en-US" altLang="ja-JP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・財務報告に関するリスク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粉飾決算等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)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79512" y="4261817"/>
            <a:ext cx="82144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資料：</a:t>
            </a:r>
            <a:r>
              <a:rPr lang="ja-JP" altLang="ja-JP" sz="1100" kern="100" dirty="0">
                <a:solidFill>
                  <a:prstClr val="black"/>
                </a:solidFill>
                <a:ea typeface="ＭＳ ゴシック"/>
                <a:cs typeface="Times New Roman"/>
              </a:rPr>
              <a:t>リスク管理・内部統制に関する研究会「リスク新時代の内部統制</a:t>
            </a:r>
            <a:r>
              <a:rPr lang="ja-JP" altLang="ja-JP" sz="1100" kern="100" dirty="0" smtClean="0">
                <a:solidFill>
                  <a:prstClr val="black"/>
                </a:solidFill>
                <a:ea typeface="ＭＳ ゴシック"/>
                <a:cs typeface="Times New Roman"/>
              </a:rPr>
              <a:t>」</a:t>
            </a:r>
            <a:r>
              <a:rPr lang="ja-JP" altLang="en-US" sz="1100" kern="100" dirty="0">
                <a:solidFill>
                  <a:prstClr val="black"/>
                </a:solidFill>
                <a:ea typeface="ＭＳ ゴシック"/>
                <a:cs typeface="Times New Roman"/>
              </a:rPr>
              <a:t>から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中小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企業庁作成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544589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kumimoji="1"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-4-1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図</a:t>
            </a:r>
            <a:r>
              <a:rPr lang="ja-JP" altLang="en-US" sz="2200" b="1" dirty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企業</a:t>
            </a:r>
            <a:r>
              <a:rPr lang="ja-JP" altLang="en-US" sz="2200" b="1" dirty="0">
                <a:latin typeface="ＭＳ ゴシック" pitchFamily="49" charset="-128"/>
                <a:ea typeface="ＭＳ ゴシック" pitchFamily="49" charset="-128"/>
              </a:rPr>
              <a:t>の経営活動におけるリスク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の具体例</a:t>
            </a:r>
            <a:endParaRPr lang="en-US" altLang="ja-JP" sz="2200" b="1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366373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2531</TotalTime>
  <Words>48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blank</vt:lpstr>
      <vt:lpstr>デザインの設定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88</cp:revision>
  <dcterms:created xsi:type="dcterms:W3CDTF">2014-02-12T13:25:46Z</dcterms:created>
  <dcterms:modified xsi:type="dcterms:W3CDTF">2016-03-10T03:56:09Z</dcterms:modified>
</cp:coreProperties>
</file>