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58" r:id="rId2"/>
    <p:sldId id="359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47" autoAdjust="0"/>
  </p:normalViewPr>
  <p:slideViewPr>
    <p:cSldViewPr>
      <p:cViewPr varScale="1">
        <p:scale>
          <a:sx n="73" d="100"/>
          <a:sy n="73" d="100"/>
        </p:scale>
        <p:origin x="954" y="6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2021/9/22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9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9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spect="1"/>
          </p:cNvSpPr>
          <p:nvPr/>
        </p:nvSpPr>
        <p:spPr>
          <a:xfrm>
            <a:off x="200472" y="1268760"/>
            <a:ext cx="2088232" cy="100811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" name="正方形/長方形 4"/>
          <p:cNvSpPr>
            <a:spLocks noChangeAspect="1"/>
          </p:cNvSpPr>
          <p:nvPr/>
        </p:nvSpPr>
        <p:spPr>
          <a:xfrm>
            <a:off x="2504728" y="1268760"/>
            <a:ext cx="2088232" cy="100811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" name="正方形/長方形 5"/>
          <p:cNvSpPr>
            <a:spLocks noChangeAspect="1"/>
          </p:cNvSpPr>
          <p:nvPr/>
        </p:nvSpPr>
        <p:spPr>
          <a:xfrm>
            <a:off x="5241032" y="1268760"/>
            <a:ext cx="2160240" cy="100811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7" name="正方形/長方形 6"/>
          <p:cNvSpPr>
            <a:spLocks noChangeAspect="1"/>
          </p:cNvSpPr>
          <p:nvPr/>
        </p:nvSpPr>
        <p:spPr>
          <a:xfrm>
            <a:off x="7605295" y="1268760"/>
            <a:ext cx="2088232" cy="100811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8" name="正方形/長方形 7"/>
          <p:cNvSpPr>
            <a:spLocks noChangeAspect="1"/>
          </p:cNvSpPr>
          <p:nvPr/>
        </p:nvSpPr>
        <p:spPr>
          <a:xfrm>
            <a:off x="7605295" y="2924944"/>
            <a:ext cx="2088232" cy="252028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3" name="正方形/長方形 12"/>
          <p:cNvSpPr>
            <a:spLocks noChangeAspect="1"/>
          </p:cNvSpPr>
          <p:nvPr/>
        </p:nvSpPr>
        <p:spPr>
          <a:xfrm>
            <a:off x="200472" y="4797152"/>
            <a:ext cx="2092399" cy="55345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4" name="正方形/長方形 13"/>
          <p:cNvSpPr>
            <a:spLocks noChangeAspect="1"/>
          </p:cNvSpPr>
          <p:nvPr/>
        </p:nvSpPr>
        <p:spPr>
          <a:xfrm>
            <a:off x="196304" y="6165304"/>
            <a:ext cx="2092399" cy="6254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5" name="正方形/長方形 14"/>
          <p:cNvSpPr>
            <a:spLocks noChangeAspect="1"/>
          </p:cNvSpPr>
          <p:nvPr/>
        </p:nvSpPr>
        <p:spPr>
          <a:xfrm>
            <a:off x="2500561" y="6165304"/>
            <a:ext cx="2092399" cy="6254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6" name="正方形/長方形 15"/>
          <p:cNvSpPr>
            <a:spLocks noChangeAspect="1"/>
          </p:cNvSpPr>
          <p:nvPr/>
        </p:nvSpPr>
        <p:spPr>
          <a:xfrm>
            <a:off x="5308873" y="6165304"/>
            <a:ext cx="2092399" cy="6254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7" name="正方形/長方形 16"/>
          <p:cNvSpPr>
            <a:spLocks noChangeAspect="1"/>
          </p:cNvSpPr>
          <p:nvPr/>
        </p:nvSpPr>
        <p:spPr>
          <a:xfrm>
            <a:off x="7601128" y="6165304"/>
            <a:ext cx="2092399" cy="62545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0" name="正方形/長方形 19"/>
          <p:cNvSpPr>
            <a:spLocks noChangeAspect="1"/>
          </p:cNvSpPr>
          <p:nvPr/>
        </p:nvSpPr>
        <p:spPr>
          <a:xfrm>
            <a:off x="5673080" y="3071524"/>
            <a:ext cx="1728192" cy="100554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3" name="正方形/長方形 22"/>
          <p:cNvSpPr>
            <a:spLocks noChangeAspect="1"/>
          </p:cNvSpPr>
          <p:nvPr/>
        </p:nvSpPr>
        <p:spPr>
          <a:xfrm>
            <a:off x="2899889" y="4855302"/>
            <a:ext cx="1728192" cy="504056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600" dirty="0" smtClean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endParaRPr kumimoji="1" lang="en-US" altLang="ja-JP" sz="600" dirty="0" smtClean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5" name="正方形/長方形 24"/>
          <p:cNvSpPr>
            <a:spLocks noChangeAspect="1"/>
          </p:cNvSpPr>
          <p:nvPr/>
        </p:nvSpPr>
        <p:spPr>
          <a:xfrm>
            <a:off x="2864768" y="4005064"/>
            <a:ext cx="1728192" cy="55268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6" name="正方形/長方形 25"/>
          <p:cNvSpPr>
            <a:spLocks noChangeAspect="1"/>
          </p:cNvSpPr>
          <p:nvPr/>
        </p:nvSpPr>
        <p:spPr>
          <a:xfrm>
            <a:off x="2891880" y="3210412"/>
            <a:ext cx="1728192" cy="50662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kumimoji="1" lang="ja-JP" altLang="en-US" sz="600" dirty="0" smtClean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（入力）</a:t>
            </a:r>
            <a:endParaRPr kumimoji="1" lang="en-US" altLang="ja-JP" sz="600" dirty="0" smtClean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7" name="正方形/長方形 26"/>
          <p:cNvSpPr>
            <a:spLocks noChangeAspect="1"/>
          </p:cNvSpPr>
          <p:nvPr/>
        </p:nvSpPr>
        <p:spPr>
          <a:xfrm>
            <a:off x="5673080" y="4416293"/>
            <a:ext cx="1728192" cy="100554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800"/>
              </a:lnSpc>
            </a:pPr>
            <a:r>
              <a:rPr lang="ja-JP" altLang="en-US" sz="600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（入力</a:t>
            </a:r>
            <a:r>
              <a:rPr lang="ja-JP" altLang="en-US" sz="600" dirty="0" smtClean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）</a:t>
            </a:r>
            <a:endParaRPr lang="en-US" altLang="ja-JP" sz="600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5675748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46</Words>
  <Application>Microsoft Office PowerPoint</Application>
  <PresentationFormat>A4 210 x 297 mm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游明朝</vt:lpstr>
      <vt:lpstr>Arial</vt:lpstr>
      <vt:lpstr>Calibri</vt:lpstr>
      <vt:lpstr>Wingdings</vt:lpstr>
      <vt:lpstr>【機○・記載例なし】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2020-07-08T03:30:28Z</dcterms:created>
  <dcterms:modified xsi:type="dcterms:W3CDTF">2021-09-22T02:50:49Z</dcterms:modified>
</cp:coreProperties>
</file>